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ந்து பாடுவேன் (வோ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கொண்டாடுவேன் (வோ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லைநேரம் அழுகையென்ற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நேரம்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டிப்பொழுது உந்தன் கோப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வோ வாழ்நாளெல்ல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க்கு துணி களைந்து விட்ட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 உடை உடுத்தி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ம்பலை நீக்கி விட்ட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ப்பாடல் நாவில் வ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போற்றுகிறேன் இறை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புகழ்ந்து பா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(இனி) மௌனமாய் இரு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என் தெய்வ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பிடித்த மெய் தீ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போல் நிற்கச் செய்த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வேந்தன் உம் அன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கலங்கி போனேன் ஐய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 முகம் மறைந்த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ழுதி உம்மை புகழ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சொல்ல அதனால் இயல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புகழ்கின்றேன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து இரங்கும் ஐய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த் துணையாய் இ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 புகழ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த்தி வணங்க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ைதூக்கி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ின் மேல் வெற்றி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தே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் சுகம் தந்தீரய்யா – ஆ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2026-09-15T10:59:43Z</dcterms:created>
  <dcterms:modified xsi:type="dcterms:W3CDTF">2026-09-15T10:59:43Z</dcterms:modified>
  <dc:title>துதிப் பாடல்கள் : 711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