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ந்து பாடுவேன் (வோ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கொண்டாடுவேன் (வோ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லைநேரம் அழுகையென்ற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நேரம்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டிப்பொழுது உந்தன் கோப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ோ வாழ்நாளெல்ல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்கு துணி களைந்து விட்ட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 உடை உடுத்த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ம்பலை நீக்கி விட்ட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ப்பாடல் நாவில்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ோற்றுகிறேன் இறை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புகழ்ந்து பா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இனி) மௌனமாய் இரு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என் தெய்வ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பிடித்த மெய் தீ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போல் நிற்கச் செய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வேந்தன் உம் அ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லங்கி போனேன் ஐய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முகம் மறைந்த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ழுதி உம்மை புகழ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சொல்ல அதனால் இயல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ுகழ்கின்றேன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து இரங்கும் ஐய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த் துணையாய் இ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 புக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 வணங்க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ைதூக்க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ின் மேல் வெற்றி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தே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சுகம் தந்தீரய்யா – ஆ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2026-07-30T11:22:01Z</dcterms:created>
  <dcterms:modified xsi:type="dcterms:W3CDTF">2026-07-30T11:22:01Z</dcterms:modified>
  <dc:title>துதிப் பாடல்கள் : 711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