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ராவின் குமாரனாகிய ஆகான் சாபத்தீடான பொருளைக்குறித்துத் துரோகம்பண்ணினதினாலே, இஸ்ரவேல் சபையின்மேல் எல்லாம் கடுங்கோபம் வரவில்லையா? அவன் ஒருவன் மாத்திரம் தன் அக்கிரமத்தினாலே மடிந்துபோகவில்லையென்று கர்த்தருடைய சபையார் எல்லாரும் சொல்லச்சொன்னார்கள் என்றார்க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ரூபன் புத்திரரும் காத் புத்திரரும் மனாசேயின் பாதிக்கோத்திரத்தாரும், இஸ்ரவேலின் ஆயிரவரின் தலைவருக்குப் பிரதியுத்தரமாக:]]></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ரூபன் புத்திரரும் காத் புத்திரரும் மனாசேயின் பாதிக்கோத்திரத்தாரும், இஸ்ரவேலின் ஆயிரவரின் தலைவருக்குப் பிரதியுத்தரமாக:]]></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தேவாதி தேவனாகிய கர்த்தர், தேவாதி தேவனாகிய கர்த்தரே, அதை அறிந்திருக்கிறார்; இஸ்ரவேலரும் அறிந்து கொள்வார்கள்; அது இரண்டகத்தினாலாவது, கர்த்தருடைய கட்டளைக்கு விரோதமான துரோகத்தினாலாவது செய்யப்பட்டதானால், இந்நாளில் அவர் எங்களைக் காப்பாற்றாமல் இருக்கக்கடவ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தேவாதி தேவனாகிய கர்த்தர், தேவாதி தேவனாகிய கர்த்தரே, அதை அறிந்திருக்கிறார்; இஸ்ரவேலரும் அறிந்து கொள்வார்கள்; அது இரண்டகத்தினாலாவது, கர்த்தருடைய கட்டளைக்கு விரோதமான துரோகத்தினாலாவது செய்யப்பட்டதானால், இந்நாளில் அவர் எங்களைக் காப்பாற்றாமல் இருக்கக்கடவர்.]]></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தேவாதி தேவனாகிய கர்த்தர், தேவாதி தேவனாகிய கர்த்தரே, அதை அறிந்திருக்கிறார்; இஸ்ரவேலரும் அறிந்து கொள்வார்கள்; அது இரண்டகத்தினாலாவது, கர்த்தருடைய கட்டளைக்கு விரோதமான துரோகத்தினாலாவது செய்யப்பட்டதானால், இந்நாளில் அவர் எங்களைக் காப்பாற்றாமல் இருக்கக்கடவர்.]]></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ஒரு காரியத்தைக்குறித்து நாங்கள் எங்களுக்கு அந்தப் பலிபீடத்தைக் கட்டினதேயல்லாமல், கர்த்தரைப் பின்பற்றாதபடிக்கு விலகுவதற்காவது, அதின்மேல் சர்வாங்க தகனபலிகளையாகிலும் போஜனபலியையாகிலும் சமாதானபலிகளையாகிலும் செலுத்துகிறதற்காவது அதைச் செய்ததுண்டானால், கர்த்தர் அதை விசாரிப்பாராக.]]></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ஒரு காரியத்தைக்குறித்து நாங்கள் எங்களுக்கு அந்தப் பலிபீடத்தைக் கட்டினதேயல்லாமல், கர்த்தரைப் பின்பற்றாதபடிக்கு விலகுவதற்காவது, அதின்மேல் சர்வாங்க தகனபலிகளையாகிலும் போஜனபலியையாகிலும் சமாதானபலிகளையாகிலும் செலுத்துகிறதற்காவது அதைச் செய்ததுண்டானால், கர்த்தர் அதை விசாரிப்பாராக.]]></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நாளைக்கு உங்கள் பிள்ளைகள் எங்கள் பிள்ளைகளை நோக்கி: இஸ்ரவேலின் தேவனாகிய கர்த்தருக்கும் உங்களுக்கும் என்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நாளைக்கு உங்கள் பிள்ளைகள் எங்கள் பிள்ளைகளை நோக்கி: இஸ்ரவேலின் தேவனாகிய கர்த்தருக்கும் உங்களுக்கும் என்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யோரின் அக்கிரமம் நமக்குப் போதாதா? கர்த்தருடைய சபையிலே வாதை உண்டாயிருந்ததே; இந்நாள்வரைக்கும் நாம் அதினின்று நீங்கிச் சுத்தமாகவில்லையே.]]></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ரூபன் புத்திரர் காத் புத்திரர் ஆகிய உங்களுக்கும் எங்களுக்கும் நடுவே கர்த்தர் யோர்தானை எல்லையாக வைத்தார்; கர்த்தரிடத்தில் உங்களுக்குப் பங்கில்லை என்று சொல்லி, எங்கள் பிள்ளைகளைக் கர்த்தருக்குப் பயப்படாதிருக்கச் செய்வார்கள் என்கிற ஐயத்தினாலே நாங்கள் சொல்லிக்கொண்டது என்னவென்றால்:]]></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ரூபன் புத்திரர் காத் புத்திரர் ஆகிய உங்களுக்கும் எங்களுக்கும் நடுவே கர்த்தர் யோர்தானை எல்லையாக வைத்தார்; கர்த்தரிடத்தில் உங்களுக்குப் பங்கில்லை என்று சொல்லி, எங்கள் பிள்ளைகளைக் கர்த்தருக்குப் பயப்படாதிருக்கச் செய்வார்கள் என்கிற ஐயத்தினாலே நாங்கள் சொல்லிக்கொண்டது என்னவென்றால்:]]></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ரூபன் புத்திரர் காத் புத்திரர் ஆகிய உங்களுக்கும் எங்களுக்கும் நடுவே கர்த்தர் யோர்தானை எல்லையாக வைத்தார்; கர்த்தரிடத்தில் உங்களுக்குப் பங்கில்லை என்று சொல்லி, எங்கள் பிள்ளைகளைக் கர்த்தருக்குப் பயப்படாதிருக்கச் செய்வார்கள் என்கிற ஐயத்தினாலே நாங்கள் சொல்லிக்கொண்டது என்னவென்றால்:]]></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சர்வாங்க தகனத்திற்கும் அல்ல, பலிக்கும் அல்ல, எங்கள் சர்வாங்கதகனங்களாலும் பலிகளாலும் சமாதானபலிகளாலும் நாங்கள் கர்த்தரின் சந்நிதியில் அவருடைய ஆராதனையைச் செய்யத்தக்கவர்கள் என்று எங்களுக்கும் உங்களுக்கும், நமக்குப் பின்வரும் நம்முடைய சந்ததியாருக்கும் நடுவே சாட்சி உண்டாயிருக்கும்படிக்கும்,]]></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டத்தில் உங்களுக்குப் பங்கில்லையென்று உங்கள் பிள்ளைகள் நாளைக்கு எங்கள் பிள்ளைகளோடே சொல்லாதபடிக்குமே, ஒரு பலிபீடத்தை நமக்காக உண்டுபண்ணுவோம் என்றோம்.]]></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டத்தில் உங்களுக்குப் பங்கில்லையென்று உங்கள் பிள்ளைகள் நாளைக்கு எங்கள் பிள்ளைகளோடே சொல்லாதபடிக்குமே, ஒரு பலிபீடத்தை நமக்காக உண்டுபண்ணுவோம் என்றோம்.]]></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டத்தில் உங்களுக்குப் பங்கில்லையென்று உங்கள் பிள்ளைகள் நாளைக்கு எங்கள் பிள்ளைகளோடே சொல்லாதபடிக்குமே, ஒரு பலிபீடத்தை நமக்காக உண்டுபண்ணுவோம் என்றோம்.]]></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நாளைக்கு எங்களோடாவது, எங்கள் சந்தடியாரோடாவது அப்படிச் சொல்வார்களானால், அப்பொழுது சர்வாங்கதகனத்திற்கும் அல்ல, பலிக்கும் அல்ல, எங்களுக்கும் உங்களுக்கும் நடுவே சாட்சியாக எங்கள் பிதாக்கள் உண்டுபண்ணின கர்த்தருடைய பலிபீடத்தின் சாயலான பீடத்தைப் பாருங்கள் என்று சொல்லலாம் என்றோம்.]]></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நாளைக்கு எங்களோடாவது, எங்கள் சந்தடியாரோடாவது அப்படிச் சொல்வார்களானால், அப்பொழுது சர்வாங்கதகனத்திற்கும் அல்ல, பலிக்கும் அல்ல, எங்களுக்கும் உங்களுக்கும் நடுவே சாட்சியாக எங்கள் பிதாக்கள் உண்டுபண்ணின கர்த்தருடைய பலிபீடத்தின் சாயலான பீடத்தைப் பாருங்கள் என்று சொல்லலாம் என்றோம்.]]></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நாளைக்கு எங்களோடாவது, எங்கள் சந்தடியாரோடாவது அப்படிச் சொல்வார்களானால், அப்பொழுது சர்வாங்கதகனத்திற்கும் அல்ல, பலிக்கும் அல்ல, எங்களுக்கும் உங்களுக்கும் நடுவே சாட்சியாக எங்கள் பிதாக்கள் உண்டுபண்ணின கர்த்தருடைய பலிபீடத்தின் சாயலான பீடத்தைப் பாருங்கள் என்று சொல்லலாம் என்றோம்.]]></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யோரின் அக்கிரமம் நமக்குப் போதாதா? கர்த்தருடைய சபையிலே வாதை உண்டாயிருந்ததே; இந்நாள்வரைக்கும் நாம் அதினின்று நீங்கிச் சுத்தமாகவில்லையே.]]></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ம்முடைய தேவனாகிய கர்த்தரின் வாசஸ்தலத்திற்கு முன்பாக இருக்கிற அவருடைய பலிபீடத்தைத் தவிர, நாங்கள் சர்வாங்கதகனத்திற்கும், போஜனபலிக்கும், மற்றப்பலிக்கும், வேறொருபீடத்தைக் கட்டுகிறதினாலே, கர்த்தருக்கு விரோதமாய்க் கலகம்பண்ணுவதும், இன்று கர்த்தரைப் பின்பற்றாதபடிக்கு விலகுவதும் எங்களுக்குத் தூரமாயிருப்பதாக என்றா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ம்முடைய தேவனாகிய கர்த்தரின் வாசஸ்தலத்திற்கு முன்பாக இருக்கிற அவருடைய பலிபீடத்தைத் தவிர, நாங்கள் சர்வாங்கதகனத்திற்கும், போஜனபலிக்கும், மற்றப்பலிக்கும், வேறொருபீடத்தைக் கட்டுகிறதினாலே, கர்த்தருக்கு விரோதமாய்க் கலகம்பண்ணுவதும், இன்று கர்த்தரைப் பின்பற்றாதபடிக்கு விலகுவதும் எங்களுக்குத் தூரமாயிருப்பதாக என்றா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ரூபன் புத்திரரும் காத் புத்திரரும் மனாசே புத்திரரும் சொல்லுகிற வார்த்தைகளை ஆசாரியனாகிய பினெகாசும், அவனோடே இருந்த சபையின் பிரபுக்களும், இஸ்ரவேலுடைய ஆயிரவரின் தலைவரும் கேட்டபோது, அது அவர்கள் பார்வைக்கு நன்றாயிருந்தது.]]></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ரூபன் புத்திரரும் காத் புத்திரரும் மனாசே புத்திரரும் சொல்லுகிற வார்த்தைகளை ஆசாரியனாகிய பினெகாசும், அவனோடே இருந்த சபையின் பிரபுக்களும், இஸ்ரவேலுடைய ஆயிரவரின் தலைவரும் கேட்டபோது, அது அவர்கள் பார்வைக்கு நன்றாயிருந்தது.]]></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ஆசாரியனாகிய எலாயாசாரின் குமாரனாகிய பினெகாஸ் ரூபன் புத்திரரையும் காத் புத்திரரையும் மனாசே புத்திரரையும் நோக்கி: நீங்கள் கர்த்தருக்கு விரோதமாய் அப்படிக்கொத்த துரோகத்தைச் செய்யாதிருக்கிறதினாலே, கர்த்தர் நம்முடைய நடுவிலே இருக்கிறார் என்பதை இன்று அறிந்திருக்கிறோம்; இப்பொழுது இஸ்ரவேல் புத்திரரைக் கர்த்தரின் கைக்குத் தப்புவித்தீர்கள் என்றா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ஆசாரியனாகிய எலாயாசாரின் குமாரனாகிய பினெகாஸ் ரூபன் புத்திரரையும் காத் புத்திரரையும் மனாசே புத்திரரையும் நோக்கி: நீங்கள் கர்த்தருக்கு விரோதமாய் அப்படிக்கொத்த துரோகத்தைச் செய்யாதிருக்கிறதினாலே, கர்த்தர் நம்முடைய நடுவிலே இருக்கிறார் என்பதை இன்று அறிந்திருக்கிறோம்; இப்பொழுது இஸ்ரவேல் புத்திரரைக் கர்த்தரின் கைக்குத் தப்புவித்தீர்கள் என்றா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ப்பொழுது ஆசாரியனாகிய எலாயாசாரின் குமாரனாகிய பினெகாஸ் ரூபன் புத்திரரையும் காத் புத்திரரையும் மனாசே புத்திரரையும் நோக்கி: நீங்கள் கர்த்தருக்கு விரோதமாய் அப்படிக்கொத்த துரோகத்தைச் செய்யாதிருக்கிறதினாலே, கர்த்தர் நம்முடைய நடுவிலே இருக்கிறார் என்பதை இன்று அறிந்திருக்கிறோம்; இப்பொழுது இஸ்ரவேல் புத்திரரைக் கர்த்தரின் கைக்குத் தப்புவித்தீர்கள் என்றா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சாரியனாகிய எலெயாசாரின் குமாரனாகிய பினெகாசும், பிரபுக்களும், கிலேயாத் தேசத்தில் இருக்கிற ரூபன் புத்திரரையும் விட்டு, கானான் தேசத்திற்கு இஸ்ரவேல் புத்திரரிடத்தில் திரும்பிவந்து, அவர்களுக்கு மறுசெய்தி சொன்னா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ஆசாரியனாகிய எலெயாசாரின் குமாரனாகிய பினெகாசும், பிரபுக்களும், கிலேயாத் தேசத்தில் இருக்கிற ரூபன் புத்திரரையும் விட்டு, கானான் தேசத்திற்கு இஸ்ரவேல் புத்திரரிடத்தில் திரும்பிவந்து, அவர்களுக்கு மறுசெய்தி சொன்னார்கள்.]]></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ந்தச் செய்தி இஸ்ரவேல் புத்திரரின் பார்வைக்கு நன்றாயிருந்தது; ஆகையால் ரூபன் புத்திரரும் காத் புத்திரரும் குடியிருக்கிற தேசத்தை அழித்துவிட, அவர்கள்மேல் யுத்தத்திற்குப் புறப்படுவோம் என்கிற பேச்சைவிட்டு, இஸ்ரவேல் புத்திரர் தேவனை ஸ்தோத்திரித்தார்கள்.]]></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நீங்கள் இந்நாளில் கர்த்தரைப் பின்பற்றாதபடிக்கு புரளுவீர்களோ? இன்று கர்த்தருக்கு விரோதமாய்க் கலகம் பண்ணுவீர்களோ? அவர் நாளைக்கு இஸ்ரவேல் சபையனைத்தின்மேலும் கடுங்கோபங்கொள்வாரே.]]></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ந்தச் செய்தி இஸ்ரவேல் புத்திரரின் பார்வைக்கு நன்றாயிருந்தது; ஆகையால் ரூபன் புத்திரரும் காத் புத்திரரும் குடியிருக்கிற தேசத்தை அழித்துவிட, அவர்கள்மேல் யுத்தத்திற்குப் புறப்படுவோம் என்கிற பேச்சைவிட்டு, இஸ்ரவேல் புத்திரர் தேவனை ஸ்தோத்திரித்தார்கள்.]]></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கர்த்தரே தேவன் என்பதற்கு அந்தப்பீடம் நமக்குள்ளே சாட்சியாயிருக்கும் என்று சொல்லி, ரூபன் புத்திரரும் காத் புத்திரரும் அதற்கு எத் என்று பேரிட்டார்கள்.]]></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கர்த்தரே தேவன் என்பதற்கு அந்தப்பீடம் நமக்குள்ளே சாட்சியாயிருக்கும் என்று சொல்லி, ரூபன் புத்திரரும் காத் புத்திரரும் அதற்கு எத் என்று பேரிட்டார்கள்.]]></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அப்பொழுது யோசுவா ரூபனியரையும் காத்தியரையும் மனாசேயின் பாதிக்கோத்திரத்தாரையும் அழைத்து,]]></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வர்களை நோக்கி: கர்த்தருடைய தாசனாகிய மோசே உங்களுக்குக் கட்டளையிட்டவைகளையெல்லாம் நீங்கள் கைக்கொண்டீர்கள்; நான் உங்களுக்குக் கட்டளையிட்ட யாவிலும் என் சொற்படி செய்தீ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வர்களை நோக்கி: கர்த்தருடைய தாசனாகிய மோசே உங்களுக்குக் கட்டளையிட்டவைகளையெல்லாம் நீங்கள் கைக்கொண்டீர்கள்; நான் உங்களுக்குக் கட்டளையிட்ட யாவிலும் என் சொற்படி செய்தீ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ங்கள் இதுவரைக்கும் அநேக நாளாக உங்கள் சகோதரரைக் கைவிடாமல், உங்கள் தேவனாகிய கர்த்தருடைய கட்டளையைக் காத்துக்கொண்டு நடந்தீர்கள்.]]></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நீங்கள் இதுவரைக்கும் அநேக நாளாக உங்கள் சகோதரரைக் கைவிடாமல், உங்கள் தேவனாகிய கர்த்தருடைய கட்டளையைக் காத்துக்கொண்டு நடந்தீர்கள்.]]></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இப்பொழுதும் உங்கள் தேவனாகிய கர்த்தர் தாம் உங்கள் சகோதரருக்குச் சொல்லியிருந்தபடியே, அவர்களை இளைப்பாறப்பண்ணினார்; ஆகையால் கர்த்தரின் தாசனாகிய மோசே யோர்தானுக்கு அப்புறத்திலே உங்களுக்குக் கொடுத்த உங்கள் காணியாட்சியான தேசத்திலிருக்கிற உங்கள் கூடாரங்களுக்குத் திரும்பிப் போங்கள்.]]></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இப்பொழுதும் உங்கள் தேவனாகிய கர்த்தர் தாம் உங்கள் சகோதரருக்குச் சொல்லியிருந்தபடியே, அவர்களை இளைப்பாறப்பண்ணினார்; ஆகையால் கர்த்தரின் தாசனாகிய மோசே யோர்தானுக்கு அப்புறத்திலே உங்களுக்குக் கொடுத்த உங்கள் காணியாட்சியான தேசத்திலிருக்கிற உங்கள் கூடாரங்களுக்குத் திரும்பிப் போங்கள்.]]></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நீங்கள் இந்நாளில் கர்த்தரைப் பின்பற்றாதபடிக்கு புரளுவீர்களோ? இன்று கர்த்தருக்கு விரோதமாய்க் கலகம் பண்ணுவீர்களோ? அவர் நாளைக்கு இஸ்ரவேல் சபையனைத்தின்மேலும் கடுங்கோபங்கொள்வாரே.]]></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இப்பொழுதும் உங்கள் தேவனாகிய கர்த்தர் தாம் உங்கள் சகோதரருக்குச் சொல்லியிருந்தபடியே, அவர்களை இளைப்பாறப்பண்ணினார்; ஆகையால் கர்த்தரின் தாசனாகிய மோசே யோர்தானுக்கு அப்புறத்திலே உங்களுக்குக் கொடுத்த உங்கள் காணியாட்சியான தேசத்திலிருக்கிற உங்கள் கூடாரங்களுக்குத் திரும்பிப் போங்கள்.]]></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ஆனாலும் நீங்கள் உங்கள் தேவனாகிய கர்த்தரில் அன்புகூர்ந்து, அவருடைய வழிகளிலெல்லாம் நடந்து, அவர் கற்பனைகளைக் கைக்கொண்டு, அவரைப் பற்றிக்கொண்டிருந்து, அவரை உங்கள் முழு இருதயத்தோடும் உங்கள் முழு ஆத்துமாவோடும் சேவிக்கிறதற்காக, கர்த்தரின் தாசனாகிய மோசே உங்களுக்குக் கற்பித்த கற்பனையின்படியேயும் நியாயப்பிரமாணத்தின்படியேயும் செய்யும்படிமாத்திரம் வெகு சாவதானமாயிருங்கள் என்றா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ஆனாலும் நீங்கள் உங்கள் தேவனாகிய கர்த்தரில் அன்புகூர்ந்து, அவருடைய வழிகளிலெல்லாம் நடந்து, அவர் கற்பனைகளைக் கைக்கொண்டு, அவரைப் பற்றிக்கொண்டிருந்து, அவரை உங்கள் முழு இருதயத்தோடும் உங்கள் முழு ஆத்துமாவோடும் சேவிக்கிறதற்காக, கர்த்தரின் தாசனாகிய மோசே உங்களுக்குக் கற்பித்த கற்பனையின்படியேயும் நியாயப்பிரமாணத்தின்படியேயும் செய்யும்படிமாத்திரம் வெகு சாவதானமாயிருங்கள் என்றா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ஆனாலும் நீங்கள் உங்கள் தேவனாகிய கர்த்தரில் அன்புகூர்ந்து, அவருடைய வழிகளிலெல்லாம் நடந்து, அவர் கற்பனைகளைக் கைக்கொண்டு, அவரைப் பற்றிக்கொண்டிருந்து, அவரை உங்கள் முழு இருதயத்தோடும் உங்கள் முழு ஆத்துமாவோடும் சேவிக்கிறதற்காக, கர்த்தரின் தாசனாகிய மோசே உங்களுக்குக் கற்பித்த கற்பனையின்படியேயும் நியாயப்பிரமாணத்தின்படியேயும் செய்யும்படிமாத்திரம் வெகு சாவதானமாயிருங்கள் என்றான்.]]></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இவ்விதமாய் யோசுவா அவர்களை ஆசீர்வதித்து, அவர்களை அனுப்பிவிட்டான்; அவர்கள் தங்கள் கூடாரங்களுக்குப் போய்விட்டார்கள்.]]></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மனாசேயின் பாதிக்கோத்திரத்துக்கு மோசே பாசானிலே சுதந்தரம் கொடுத்தான்; அதின் மற்றப் பாதிக்கு, யோசுவா யோர்தானுக்கு இப்புறத்திலே மேற்கே அவர்கள் சகோதரரோடேகூடச் சுதந்தரம் கொடுத்தான்; யோசுவா அவர்களை அவர்கள் கூடாரங்களுக்கு அனுப்பிவிடுகிறபோது அவர்களை ஆசிர்வதித்து:]]></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மனாசேயின் பாதிக்கோத்திரத்துக்கு மோசே பாசானிலே சுதந்தரம் கொடுத்தான்; அதின் மற்றப் பாதிக்கு, யோசுவா யோர்தானுக்கு இப்புறத்திலே மேற்கே அவர்கள் சகோதரரோடேகூடச் சுதந்தரம் கொடுத்தான்; யோசுவா அவர்களை அவர்கள் கூடாரங்களுக்கு அனுப்பிவிடுகிறபோது அவர்களை ஆசிர்வதித்து:]]></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நீங்கள் மிகுந்த ஐசுவரியத்தோடும், மகா ஏராளமான ஆடுமாடுகளோடும், பொன் வெள்ளி வெண்கலம் இரும்போடும், அநேக வஸ்திரங்களோடும் உங்கள் கூடாரங்களுக்குத் திரும்பி, உங்கள் சத்துருக்களிடத்திலே கொள்ளையிட்டதை உங்கள் சகோதரரோடே பங்கிட்டுக்கொள்ளுங்கள் என்றா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நீங்கள் மிகுந்த ஐசுவரியத்தோடும், மகா ஏராளமான ஆடுமாடுகளோடும், பொன் வெள்ளி வெண்கலம் இரும்போடும், அநேக வஸ்திரங்களோடும் உங்கள் கூடாரங்களுக்குத் திரும்பி, உங்கள் சத்துருக்களிடத்திலே கொள்ளையிட்டதை உங்கள் சகோதரரோடே பங்கிட்டுக்கொள்ளுங்கள் என்றான்.]]></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நீங்கள் மிகுந்த ஐசுவரியத்தோடும், மகா ஏராளமான ஆடுமாடுகளோடும், பொன் வெள்ளி வெண்கலம் இரும்போடும், அநேக வஸ்திரங்களோடும் உங்கள் கூடாரங்களுக்குத் திரும்பி, உங்கள் சத்துருக்களிடத்திலே கொள்ளையிட்டதை உங்கள் சகோதரரோடே பங்கிட்டுக்கொள்ளுங்கள் என்றா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ங்கள் காணியாட்சியான தேசம் தீட்டாயிருந்ததானால், கர்த்தருடைய வாசஸ்தலம் தங்குகிற கர்த்தருடைய காணியாட்சியான அக்கரையிலுள்ள தேசத்திற்கு வந்து, எங்கள் நடுவே காணியாட்சி பெற்றுக்கொள்ளலாமே; நீங்கள் நம்முடைய தேவனாகிய கர்த்தரின் பலிபீடத்தையல்லாமல் உங்களுக்கு வேறொரு பீடத்தைக்கட்டுகிறதினாலே, கர்த்தருக்கும் எங்களுக்கும் விரோதமான இரண்டகம் பண்ணாதிருங்கள்.]]></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ரூபன் புத்திரரும் காத் புத்திரரும் மனாசேயின் பாதிக்கோத்திரத்தாரும், கர்த்தர் மோசேயைக்கொண்டு கட்டளையிட்டபடியே, தாங்கள் கைவசம் பண்ணிக்கொண்ட தங்கள் காணியாட்சி தேசமான கீலேயாத் தேசத்துக்குப் போகும்படிக்கு, கானான்தேசத்திலுள்ள சிலோவிலிருந்த இஸ்ரவேல் புத்திரரை விட்டுத் திரும்பிப்போனா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ரூபன் புத்திரரும் காத் புத்திரரும் மனாசேயின் பாதிக்கோத்திரத்தாரும், கர்த்தர் மோசேயைக்கொண்டு கட்டளையிட்டபடியே, தாங்கள் கைவசம் பண்ணிக்கொண்ட தங்கள் காணியாட்சி தேசமான கீலேயாத் தேசத்துக்குப் போகும்படிக்கு, கானான்தேசத்திலுள்ள சிலோவிலிருந்த இஸ்ரவேல் புத்திரரை விட்டுத் திரும்பிப்போனார்கள்.]]></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ரூபன் புத்திரரும் காத் புத்திரரும் மனாசேயின் பாதிக்கோத்திரத்தாரும், கர்த்தர் மோசேயைக்கொண்டு கட்டளையிட்டபடியே, தாங்கள் கைவசம் பண்ணிக்கொண்ட தங்கள் காணியாட்சி தேசமான கீலேயாத் தேசத்துக்குப் போகும்படிக்கு, கானான்தேசத்திலுள்ள சிலோவிலிருந்த இஸ்ரவேல் புத்திரரை விட்டுத் திரும்பிப்போனார்கள்.]]></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கானான்தேசத்தில் இருக்கிற யோர்தானின் எல்லைகளுக்கு வந்தபோது, ரூபன் புத்திரரும் காத் புத்திரரும் மனாசேயின் பாதிக் கோத்திரத்தாரும், அங்கே யோர்தானின் ஓரத்திலே பார்வைக்குப் பெரிதான ஒரு பீடத்தைக் கட்டினார்க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கானான்தேசத்தில் இருக்கிற யோர்தானின் எல்லைகளுக்கு வந்தபோது, ரூபன் புத்திரரும் காத் புத்திரரும் மனாசேயின் பாதிக் கோத்திரத்தாரும், அங்கே யோர்தானின் ஓரத்திலே பார்வைக்குப் பெரிதான ஒரு பீடத்தைக் கட்டினார்கள்.]]></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ரூபன் புத்திரரும் காத் புத்திரரும் மனாசேயின் பாதிக் கோத்திரத்தாரும் கானான்தேசத்துக்கு எதிரே இஸ்ரவேல் புத்திரருக்கு அடுத்த யோர்தானின் எல்லைகளில் ஒரு பீடத்தைக் கட்டினார்கள் என்று இஸ்ரவேல் புத்திரர் கேள்விப்பட்டார்கள்.]]></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ரூபன் புத்திரரும் காத் புத்திரரும் மனாசேயின் பாதிக் கோத்திரத்தாரும் கானான்தேசத்துக்கு எதிரே இஸ்ரவேல் புத்திரருக்கு அடுத்த யோர்தானின் எல்லைகளில் ஒரு பீடத்தைக் கட்டினார்கள் என்று இஸ்ரவேல் புத்திரர் கேள்விப்பட்டார்கள்.]]></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வர்கள் அதைக் கேள்விப்பட்டபோது, இஸ்ரவேல் புத்திரரின் சபையாரெல்லாரும் அவர்களுக்கு விரோதமாய் யுத்தம்பண்ணும்படி சீலோவிலேகூடி,]]></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வர்கள் அதைக் கேள்விப்பட்டபோது, இஸ்ரவேல் புத்திரரின் சபையாரெல்லாரும் அவர்களுக்கு விரோதமாய் யுத்தம்பண்ணும்படி சீலோவிலேகூடி,]]></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லேயாத் தேசத்தில் இருக்கிற ரூபன் புத்திரரிடத்துக்கும் காத் புத்திரரிடத்துக்கும் மனாசேயின் பாதிக்கோத்திரத்தாரிடத்துக்கும், ஆசாரியனாகிய எலெயாசாருடைய குமாரனாகிய பினெகாசையும்,]]></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ங்கள் காணியாட்சியான தேசம் தீட்டாயிருந்ததானால், கர்த்தருடைய வாசஸ்தலம் தங்குகிற கர்த்தருடைய காணியாட்சியான அக்கரையிலுள்ள தேசத்திற்கு வந்து, எங்கள் நடுவே காணியாட்சி பெற்றுக்கொள்ளலாமே; நீங்கள் நம்முடைய தேவனாகிய கர்த்தரின் பலிபீடத்தையல்லாமல் உங்களுக்கு வேறொரு பீடத்தைக்கட்டுகிறதினாலே, கர்த்தருக்கும் எங்களுக்கும் விரோதமான இரண்டகம் பண்ணாதிருங்கள்.]]></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லேயாத் தேசத்தில் இருக்கிற ரூபன் புத்திரரிடத்துக்கும் காத் புத்திரரிடத்துக்கும் மனாசேயின் பாதிக்கோத்திரத்தாரிடத்துக்கும், ஆசாரியனாகிய எலெயாசாருடைய குமாரனாகிய பினெகாசையும்,]]></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னோடேகூட இஸ்ரவேலுடைய எல்லாக்கோத்திரங்களிலும் ஒவ்வொரு பிதாவின் குடும்பத்துக்கு ஒவ்வொரு பிரபுவாகப் பத்துப்பிரபுக்களையும் அனுப்பினார்கள்; இஸ்ரவேலின் சேனைகளிலே ஆயிரவர்களுக்குள்ளே ஒவ்வொருவனும் தன் தன் பிதாவின் குடும்பத்துக்குத் தலைவனாயிருந்தான்.]]></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னோடேகூட இஸ்ரவேலுடைய எல்லாக்கோத்திரங்களிலும் ஒவ்வொரு பிதாவின் குடும்பத்துக்கு ஒவ்வொரு பிரபுவாகப் பத்துப்பிரபுக்களையும் அனுப்பினார்கள்; இஸ்ரவேலின் சேனைகளிலே ஆயிரவர்களுக்குள்ளே ஒவ்வொருவனும் தன் தன் பிதாவின் குடும்பத்துக்குத் தலைவனாயிருந்தான்.]]></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ர்கள் கீலேயாத் தேசத்திலே ரூபன் புத்திரர் காத் புத்திரர் மனாசேயின் பாதிக் கோத்திரத்தாராகிய இவர்களிடத்திற்கு வந்து:]]></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நீங்கள் இந்நாளிலே கர்த்தரைப் பின்பற்றாதபடிக்குப் புரண்டு, இந்நாளிலே கர்த்தருக்கு விரோதமாய்க் கலகம்பண்ணும்படியாக உங்களுக்கு ஒரு பீடத்தைக் கட்டி, இஸ்ரவேலின் தேவனுக்கு விரோதமாகப் பண்ணின இந்தத் துரோகம் என்ன?]]></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நீங்கள் இந்நாளிலே கர்த்தரைப் பின்பற்றாதபடிக்குப் புரண்டு, இந்நாளிலே கர்த்தருக்கு விரோதமாய்க் கலகம்பண்ணும்படியாக உங்களுக்கு ஒரு பீடத்தைக் கட்டி, இஸ்ரவேலின் தேவனுக்கு விரோதமாகப் பண்ணின இந்தத் துரோகம் என்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உங்கள் காணியாட்சியான தேசம் தீட்டாயிருந்ததானால், கர்த்தருடைய வாசஸ்தலம் தங்குகிற கர்த்தருடைய காணியாட்சியான அக்கரையிலுள்ள தேசத்திற்கு வந்து, எங்கள் நடுவே காணியாட்சி பெற்றுக்கொள்ளலாமே; நீங்கள் நம்முடைய தேவனாகிய கர்த்தரின் பலிபீடத்தையல்லாமல் உங்களுக்கு வேறொரு பீடத்தைக்கட்டுகிறதினாலே, கர்த்தருக்கும் எங்களுக்கும் விரோதமான இரண்டகம் பண்ணாதிருங்கள்.]]></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சேராவின் குமாரனாகிய ஆகான் சாபத்தீடான பொருளைக்குறித்துத் துரோகம்பண்ணினதினாலே, இஸ்ரவேல் சபையின்மேல் எல்லாம் கடுங்கோபம் வரவில்லையா? அவன் ஒருவன் மாத்திரம் தன் அக்கிரமத்தினாலே மடிந்துபோகவில்லையென்று கர்த்தருடைய சபையார் எல்லாரும் சொல்லச்சொன்னார்கள் என்றார்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28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சுவா : 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प इस्राएल की पूरी मण्डली पर न भड़का? और उस पुरूष के अधर्म का प्राणदण्ड अकेले उसी को न मि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तब रूबेनियों, गादियों, और मनश्शे के आधे गोत्रियों ने इस्राएल के हजारों के मुख्य पुरूषों को य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उत्तर 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कि यहोवा जो ईश्वरों का परमेश्वर है, ईश्वरों का परमेश्वर यहोवा इस को जानता है, और इस्राएली भी इ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न लेंगे, कि यदि यहोवा से फिरके वा उसका विश्वासघात करके हम ने यह काम किया हो, तो तू आज हम को जीवि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न छो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यदि आज के दिन हम ने वेदी को इसलिये बनाया हो कि यहोवा के पीछे चलना छोड़ दें, वा इसलिये कि उस प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होमबलि, अन्नबलि, वा मेलबलि चढ़ाएं, तो यहोवा आप इसका हिसाब 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परन्तु हम ने इसी विचार और मनसा से यह किया है कि कहीं भविष्य में तुम्हारी सन्तान हमारी सन्तान 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यह न कहने लगे, कि तुम को इस्राएल के परमेश्वर यहोवा से क्या का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सुनो, पोर के विषय का अधर्म हमारे लिये कुछ कम था, यद्दपि यहोवा की मण्डली को भारी दण्ड मिला तौ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क्योंकि, हे रूबेनियों, हे गादियों, यहोवा ने जो हमारे और तुम्हारे बीच में यरदन को हद्द ठहरा 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है, इसलिये यहोवा में तुम्हारा कोई भाग नहीं है। ऐसा कहकर तुम्हारी सन्तान हमारी सन्तान में से यहोवा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भय छुड़ा दे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इसीलिये हम ने कहा, आओ, हम अपने लिये एक वेदी बना लें, वह होमबलि वा मेलबलि के लिये न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परन्तु इसलिये कि हमारे और तुम्हारे, और हमारे बाद हमारे और तुम्हारे वंश के बीच में साक्षी का का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दे; इसलिये कि हम होमबलि, मेलबलि, और बलिदान चढ़ाकर यहोवा के सम्मुख उसकी उपासना करें; और भविष्य 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तुम्हारी सन्तान हमारी सन्तान से यह न कहने पाए, कि यहोवा में तुम्हारा कोई भाग न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इसलिये हम ने कहा, कि जब वे लोग भविष्य में हम से वा हमारे वंश से यों कहने लेगें, तब हम उन 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हेंगे, कि यहोवा के वेदी के नमूने पर बनी हुई इस वेदी को देखो, जिसे हमारे पुरखाओं ने होमबलि वा मेलब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लिये नहीं बनाया; परन्तु इसलिये बनाया था कि हमारे और तुम्हारे बीच में साक्षी का काम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आज के दिन तक हम उस अधर्म से शुद्ध नहीं हुए; क्या वह तुम्हारी दृष्टि में एक छोटी बा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यह हम से दूर रहे कि यहोवा से फिरकर आज उसके पीछे चलना छोड़ दें, और अपने परमेश्वर यहोवा की उस वे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छोड़कर जो उसके निवास के साम्हने है होमबलि, और अन्नबलि, वा मेलबलि के लिये दूसरी वेदी बना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रूबेनियों, गादियों, और मनश्शे के आधे गोत्रियों की इन बातों को सुनकर पीनहास याजक और उसके सं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मण्डली के प्रधान, जो इस्राएल के हजारों के मुख्य पुरूष थे, वे अति प्रसन्न हु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और एलीआजर याजक के पुत्र पीनहास ने रूबेनियों, गादियों, और मनश्शेइयों से कहा, तुम ने जो यहोवा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ऐसा विश्वासघात नहीं किया, इस से आज हम ने यह जान लिया कि यहोवा हमारे बीच में है: और तुम लोगों 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इस्राएलियों को यहोवा के हाथ से बचाया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तब एलीआज़र याजक का पुत्र पीनहास प्रधानों समेत रूबेनियों और गादियों के पास से गिलाद होते हुए कना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देश में इस्राएलियों के पास लौट गया: और यह वृतान्त उन को कह सुना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तब इस्राएली प्रसन्न हुए; और परमेश्वर को धन्य कहा, और रूबेनियों और गादियों से लड़ने और उनके रह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कि आज तुम यहोवा को त्यागकर उसके पीछे चलना छोड़ देते हो? क्या तुम यहोवा से फिर जाते हो, और कल व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देश उजाड़ने के लिये चढ़ाई करने की चर्चा फिर न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और रूबेनियों और गादियों ने यह कहकर, कि यह वेदी हमारे और उनके मध्य में इस बात का साक्षी ठहरी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यहोवा ही परमेश्वर है: उस वेदी का नाम एद रखा॥]]></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उस समय यहोशू ने रूबेनियों, गादियों, और मनश्शे के आधे गोत्रियों को बुलवाकर क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जो जो आज्ञा यहोवा के दास मूसा ने तुम्हें दी थीं वे सब तुम ने मानी हैं, और जो जो आज्ञा मैं 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तुम्हें दी हैं उन सभों को भी तुम ने माना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तुम ने अपने भाइयों को इस मुद्दत में आज के दिन तक नहीं छोड़ा, परन्तु अपने परमेश्वर यहोवा की आज्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तुम ने चौकसी से मानी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और अब तुम्हारे परमेश्वर यहोवा ने तुम्हारे भाइयों को अपने वचन के अनुसार विश्राम दिया है; इसलिये अ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तुम लौटकर अपने अपने डेरों को, और अपनी अपनी निज भूमि में, जिसे यहोवा के दास मूसा ने यरदन पार तुम्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इस्राएल की सारी मण्डली पर क्रोधित हो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दिया है चले जा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केवल इस बात की पूरी चौकसी करना कि जो जो आज्ञा और व्यवस्था यहोवा के दास मूसा ने तुम को दी है उस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मानकर अपने परमेश्वर यहोवा से प्रेम रखो, उसके सारे मार्गों पर चलो, उसकी आज्ञाएं मानों, उसकी भक्ति 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लौलीन रहो, और अपने सारे मन और सारे प्राण से उसकी सेवा 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तब यहोशू ने उन्हें आशीर्वाद देकर विदा किया; और वे अपने अपने डेरे को चले ग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मनश्शे के आधे गोत्रियों को मूसा ने बासान में भाग दिया था; परन्तु दूसरे आधे गोत्र को यहोशू ने उन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भाइयों के बीच यरदन के पश्चिम की ओर भाग दिया। उन को जब यहोशू ने विदा किया कि अपने अपने डेरे को जा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तब उन को भी आशीर्वाद देकर कहा, बहुत से पशु, और चांदी, सोना, पीतल, लोहा, और बहुत से वस्त्र और बहु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धन-सम्पित लिए हुए अपने अपने डेरे को लौट आओ; और अपने शत्रुओं की लूट की सम्पत्ति को अपने भाइयों के सं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ट ले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परन्तु यदि तुम्हारी निज भूमि अशुद्ध हो, तो पार आकर यहोवा की निज भूमि में, जहां यहोवा का निवा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तब रूबेनी, गादी, और मनश्शे के आधे गोत्री इस्राएलियों के पास से, अर्थात कनान देश के शीलो नगर 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अपनी गिलाद नाम निज भूमि में, जो मूसा से दिलाई हुई, यहोवा की आज्ञा के अनुसार उनकी निज भूमि हो गई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ने की मनसा से लौट ग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और जब रूबेनी, गादी, और मनश्शे के आधे गोत्री यरदन की उस तराई में पहुंचे जो कनान देश में है, त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उन्होंने वहां देखने के योग्य एक बड़ी वेदी बना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और इसका समाचार इस्राएलियों के सुनने में आया, कि रूबेनियों, गादियों, और मनश्शे के आधे गोत्रि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ने कनान देश के साम्हने यरदन की तराई में, अर्थात उसके उस पार जो इस्राएलियों का है, एक वेदी बनाई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जब इस्राएलियों ने यह सुना, तब इस्राएलियों की सारी मण्डली उन से लड़ने के लिये चढ़ाई करने को शी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में इकट्ठी हु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तब इस्राएलियों ने रूबेनियों, गादियों, और मनश्शे के आधे गोत्रियों के पास गिलाद देश में एलीआज़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रहता है, हम लोगों के बीच में अपनी अपनी निज भूमि कर लो; परन्तु हमारे परमेश्वर यहोवा की वेदी को छो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याजक के पुत्र पीनहास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और उसके संग दस प्रधानों को, अर्थात इस्राएल के एक एक गोत्र में से पूर्वजों के घरानों के एक ए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प्रधान को भेजा, और वे इस्राएल के हजारों में अपने अपने पूर्वजों के घरानों के मुख्य पुरूष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वे गिलाद देश में रूबेनियों, गादियों, और मनश्शे के आधे गोत्रियों के पास जा कर कहने ल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यहोवा की सारी मण्डली यह कहती है, कि तुम ने इस्राएल के परमेश्वर यहोवा का यह कैसा विश्वासघात 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आज जो तुम ने एक वेदी बना ली है, इस में तुम ने उसके पीछे चलना छोड़कर उसके विरुद्ध आज बलवा किया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और कोई वेदी बनाकर न तो यहोवा से बलवा करो, और न हम 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देखो, जब जेरह के पुत्र आकान ने अर्पण की हुई वस्तु के विषय में विश्वासघात किया, तब क्या यहोवा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சுவா : 22]]></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2026-08-02T16:03:43Z</dcterms:created>
  <dcterms:modified xsi:type="dcterms:W3CDTF">2026-08-02T16:03:43Z</dcterms:modified>
  <dc:title>யோசுவா : 22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