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Override PartName="/ppt/slides/slide76.xml" ContentType="application/vnd.openxmlformats-officedocument.presentationml.slide+xml"/>
  <Override PartName="/ppt/notesSlides/notesSlide76.xml" ContentType="application/vnd.openxmlformats-officedocument.presentationml.notesSlide+xml"/>
  <Override PartName="/ppt/slides/slide77.xml" ContentType="application/vnd.openxmlformats-officedocument.presentationml.slide+xml"/>
  <Override PartName="/ppt/notesSlides/notesSlide77.xml" ContentType="application/vnd.openxmlformats-officedocument.presentationml.notesSlide+xml"/>
  <Override PartName="/ppt/slides/slide78.xml" ContentType="application/vnd.openxmlformats-officedocument.presentationml.slide+xml"/>
  <Override PartName="/ppt/notesSlides/notesSlide78.xml" ContentType="application/vnd.openxmlformats-officedocument.presentationml.notesSlide+xml"/>
  <Override PartName="/ppt/slides/slide79.xml" ContentType="application/vnd.openxmlformats-officedocument.presentationml.slide+xml"/>
  <Override PartName="/ppt/notesSlides/notesSlide79.xml" ContentType="application/vnd.openxmlformats-officedocument.presentationml.notesSlide+xml"/>
  <Override PartName="/ppt/slides/slide80.xml" ContentType="application/vnd.openxmlformats-officedocument.presentationml.slide+xml"/>
  <Override PartName="/ppt/notesSlides/notesSlide80.xml" ContentType="application/vnd.openxmlformats-officedocument.presentationml.notesSlide+xml"/>
  <Override PartName="/ppt/slides/slide81.xml" ContentType="application/vnd.openxmlformats-officedocument.presentationml.slide+xml"/>
  <Override PartName="/ppt/notesSlides/notesSlide81.xml" ContentType="application/vnd.openxmlformats-officedocument.presentationml.notesSlide+xml"/>
  <Override PartName="/ppt/slides/slide82.xml" ContentType="application/vnd.openxmlformats-officedocument.presentationml.slide+xml"/>
  <Override PartName="/ppt/notesSlides/notesSlide82.xml" ContentType="application/vnd.openxmlformats-officedocument.presentationml.notesSlide+xml"/>
  <Override PartName="/ppt/slides/slide83.xml" ContentType="application/vnd.openxmlformats-officedocument.presentationml.slide+xml"/>
  <Override PartName="/ppt/notesSlides/notesSlide83.xml" ContentType="application/vnd.openxmlformats-officedocument.presentationml.notesSlide+xml"/>
  <Override PartName="/ppt/slides/slide84.xml" ContentType="application/vnd.openxmlformats-officedocument.presentationml.slide+xml"/>
  <Override PartName="/ppt/notesSlides/notesSlide84.xml" ContentType="application/vnd.openxmlformats-officedocument.presentationml.notesSlide+xml"/>
  <Override PartName="/ppt/slides/slide85.xml" ContentType="application/vnd.openxmlformats-officedocument.presentationml.slide+xml"/>
  <Override PartName="/ppt/notesSlides/notesSlide85.xml" ContentType="application/vnd.openxmlformats-officedocument.presentationml.notesSlide+xml"/>
  <Override PartName="/ppt/slides/slide86.xml" ContentType="application/vnd.openxmlformats-officedocument.presentationml.slide+xml"/>
  <Override PartName="/ppt/notesSlides/notesSlide86.xml" ContentType="application/vnd.openxmlformats-officedocument.presentationml.notesSlide+xml"/>
  <Override PartName="/ppt/slides/slide87.xml" ContentType="application/vnd.openxmlformats-officedocument.presentationml.slide+xml"/>
  <Override PartName="/ppt/notesSlides/notesSlide87.xml" ContentType="application/vnd.openxmlformats-officedocument.presentationml.notesSlide+xml"/>
  <Override PartName="/ppt/slides/slide88.xml" ContentType="application/vnd.openxmlformats-officedocument.presentationml.slide+xml"/>
  <Override PartName="/ppt/notesSlides/notesSlide88.xml" ContentType="application/vnd.openxmlformats-officedocument.presentationml.notesSlide+xml"/>
  <Override PartName="/ppt/slides/slide89.xml" ContentType="application/vnd.openxmlformats-officedocument.presentationml.slide+xml"/>
  <Override PartName="/ppt/notesSlides/notesSlide89.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 id="343" r:id="rId90"/>
    <p:sldId id="344" r:id="rId91"/>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slide" Target="slides/slide80.xml"/>
  <Relationship Id="rId83" Type="http://schemas.openxmlformats.org/officeDocument/2006/relationships/slide" Target="slides/slide81.xml"/>
  <Relationship Id="rId84" Type="http://schemas.openxmlformats.org/officeDocument/2006/relationships/slide" Target="slides/slide82.xml"/>
  <Relationship Id="rId85" Type="http://schemas.openxmlformats.org/officeDocument/2006/relationships/slide" Target="slides/slide83.xml"/>
  <Relationship Id="rId86" Type="http://schemas.openxmlformats.org/officeDocument/2006/relationships/slide" Target="slides/slide84.xml"/>
  <Relationship Id="rId87" Type="http://schemas.openxmlformats.org/officeDocument/2006/relationships/slide" Target="slides/slide85.xml"/>
  <Relationship Id="rId88" Type="http://schemas.openxmlformats.org/officeDocument/2006/relationships/slide" Target="slides/slide86.xml"/>
  <Relationship Id="rId89" Type="http://schemas.openxmlformats.org/officeDocument/2006/relationships/slide" Target="slides/slide87.xml"/>
  <Relationship Id="rId90" Type="http://schemas.openxmlformats.org/officeDocument/2006/relationships/slide" Target="slides/slide88.xml"/>
  <Relationship Id="rId91" Type="http://schemas.openxmlformats.org/officeDocument/2006/relationships/slide" Target="slides/slide89.xml"/>
  <Relationship Id="rId92" Type="http://schemas.openxmlformats.org/officeDocument/2006/relationships/presProps" Target="presProps.xml"/>
  <Relationship Id="rId93" Type="http://schemas.openxmlformats.org/officeDocument/2006/relationships/viewProps" Target="viewProps.xml"/>
  <Relationship Id="rId94"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ஆசாரியனாகிய எலெயாசாரின் குமாரனாகிய பினெகாசும், பிரபுக்களும், கிலேயாத் தேசத்தில் இருக்கிற ரூபன் புத்திரரையும் விட்டு, கானான் தேசத்திற்கு இஸ்ரவேல் புத்திரரிடத்தில் திரும்பிவந்து, அவர்களுக்கு மறுசெய்தி சொன்னார்கள்.]]></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ஆசாரியனாகிய எலெயாசாரின் குமாரனாகிய பினெகாசும், பிரபுக்களும், கிலேயாத் தேசத்தில் இருக்கிற ரூபன் புத்திரரையும் விட்டு, கானான் தேசத்திற்கு இஸ்ரவேல் புத்திரரிடத்தில் திரும்பிவந்து, அவர்களுக்கு மறுசெய்தி சொன்னார்கள்.]]></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ஆசாரியனாகிய எலெயாசாரின் குமாரனாகிய பினெகாசும், பிரபுக்களும், கிலேயாத் தேசத்தில் இருக்கிற ரூபன் புத்திரரையும் விட்டு, கானான் தேசத்திற்கு இஸ்ரவேல் புத்திரரிடத்தில் திரும்பிவந்து, அவர்களுக்கு மறுசெய்தி சொன்னார்கள்.]]></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அந்தச் செய்தி இஸ்ரவேல் புத்திரரின் பார்வைக்கு நன்றாயிருந்தது; ஆகையால் ரூபன் புத்திரரும் காத் புத்திரரும் குடியிருக்கிற தேசத்தை அழித்துவிட, அவர்கள்மேல் யுத்தத்திற்குப் புறப்படுவோம் என்கிற பேச்சைவிட்டு, இஸ்ரவேல் புத்திரர் தேவனை ஸ்தோத்திரித்தார்கள்.]]></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அந்தச் செய்தி இஸ்ரவேல் புத்திரரின் பார்வைக்கு நன்றாயிருந்தது; ஆகையால் ரூபன் புத்திரரும் காத் புத்திரரும் குடியிருக்கிற தேசத்தை அழித்துவிட, அவர்கள்மேல் யுத்தத்திற்குப் புறப்படுவோம் என்கிற பேச்சைவிட்டு, இஸ்ரவேல் புத்திரர் தேவனை ஸ்தோத்திரித்தார்கள்.]]></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அந்தச் செய்தி இஸ்ரவேல் புத்திரரின் பார்வைக்கு நன்றாயிருந்தது; ஆகையால் ரூபன் புத்திரரும் காத் புத்திரரும் குடியிருக்கிற தேசத்தை அழித்துவிட, அவர்கள்மேல் யுத்தத்திற்குப் புறப்படுவோம் என்கிற பேச்சைவிட்டு, இஸ்ரவேல் புத்திரர் தேவனை ஸ்தோத்திரித்தார்கள்.]]></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கர்த்தரே தேவன் என்பதற்கு அந்தப்பீடம் நமக்குள்ளே சாட்சியாயிருக்கும் என்று சொல்லி, ரூபன் புத்திரரும் காத் புத்திரரும் அதற்கு எத் என்று பேரிட்டார்கள்.]]></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கர்த்தரே தேவன் என்பதற்கு அந்தப்பீடம் நமக்குள்ளே சாட்சியாயிருக்கும் என்று சொல்லி, ரூபன் புத்திரரும் காத் புத்திரரும் அதற்கு எத் என்று பேரிட்டார்கள்.]]></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வர்களை நோக்கி: கர்த்தருடைய தாசனாகிய மோசே உங்களுக்குக் கட்டளையிட்டவைகளையெல்லாம் நீங்கள் கைக்கொண்டீர்கள்; நான் உங்களுக்குக் கட்டளையிட்ட யாவிலும் என் சொற்படி செய்தீர்கள்.]]></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வர்களை நோக்கி: கர்த்தருடைய தாசனாகிய மோசே உங்களுக்குக் கட்டளையிட்டவைகளையெல்லாம் நீங்கள் கைக்கொண்டீர்கள்; நான் உங்களுக்குக் கட்டளையிட்ட யாவிலும் என் சொற்படி செய்தீர்கள்.]]></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அப்பொழுது யோசுவா ரூபனியரையும் காத்தியரையும் மனாசேயின் பாதிக்கோத்திரத்தாரையும் அழைத்து,]]></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நீங்கள் இதுவரைக்கும் அநேக நாளாக உங்கள் சகோதரரைக் கைவிடாமல், உங்கள் தேவனாகிய கர்த்தருடைய கட்டளையைக் காத்துக்கொண்டு நடந்தீர்கள்.]]></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நீங்கள் இதுவரைக்கும் அநேக நாளாக உங்கள் சகோதரரைக் கைவிடாமல், உங்கள் தேவனாகிய கர்த்தருடைய கட்டளையைக் காத்துக்கொண்டு நடந்தீர்கள்.]]></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இப்பொழுதும் உங்கள் தேவனாகிய கர்த்தர் தாம் உங்கள் சகோதரருக்குச் சொல்லியிருந்தபடியே, அவர்களை இளைப்பாறப்பண்ணினார்; ஆகையால் கர்த்தரின் தாசனாகிய மோசே யோர்தானுக்கு அப்புறத்திலே உங்களுக்குக் கொடுத்த உங்கள் காணியாட்சியான தேசத்திலிருக்கிற உங்கள் கூடாரங்களுக்குத் திரும்பிப் போங்கள்.]]></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இப்பொழுதும் உங்கள் தேவனாகிய கர்த்தர் தாம் உங்கள் சகோதரருக்குச் சொல்லியிருந்தபடியே, அவர்களை இளைப்பாறப்பண்ணினார்; ஆகையால் கர்த்தரின் தாசனாகிய மோசே யோர்தானுக்கு அப்புறத்திலே உங்களுக்குக் கொடுத்த உங்கள் காணியாட்சியான தேசத்திலிருக்கிற உங்கள் கூடாரங்களுக்குத் திரும்பிப் போங்கள்.]]></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இப்பொழுதும் உங்கள் தேவனாகிய கர்த்தர் தாம் உங்கள் சகோதரருக்குச் சொல்லியிருந்தபடியே, அவர்களை இளைப்பாறப்பண்ணினார்; ஆகையால் கர்த்தரின் தாசனாகிய மோசே யோர்தானுக்கு அப்புறத்திலே உங்களுக்குக் கொடுத்த உங்கள் காணியாட்சியான தேசத்திலிருக்கிற உங்கள் கூடாரங்களுக்குத் திரும்பிப் போங்கள்.]]></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ஆனாலும் நீங்கள் உங்கள் தேவனாகிய கர்த்தரில் அன்புகூர்ந்து, அவருடைய வழிகளிலெல்லாம் நடந்து, அவர் கற்பனைகளைக் கைக்கொண்டு, அவரைப் பற்றிக்கொண்டிருந்து, அவரை உங்கள் முழு இருதயத்தோடும் உங்கள் முழு ஆத்துமாவோடும் சேவிக்கிறதற்காக, கர்த்தரின் தாசனாகிய மோசே உங்களுக்குக் கற்பித்த கற்பனையின்படியேயும் நியாயப்பிரமாணத்தின்படியேயும் செய்யும்படிமாத்திரம் வெகு சாவதானமாயிருங்கள் என்றான்.]]></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ஆனாலும் நீங்கள் உங்கள் தேவனாகிய கர்த்தரில் அன்புகூர்ந்து, அவருடைய வழிகளிலெல்லாம் நடந்து, அவர் கற்பனைகளைக் கைக்கொண்டு, அவரைப் பற்றிக்கொண்டிருந்து, அவரை உங்கள் முழு இருதயத்தோடும் உங்கள் முழு ஆத்துமாவோடும் சேவிக்கிறதற்காக, கர்த்தரின் தாசனாகிய மோசே உங்களுக்குக் கற்பித்த கற்பனையின்படியேயும் நியாயப்பிரமாணத்தின்படியேயும் செய்யும்படிமாத்திரம் வெகு சாவதானமாயிருங்கள் என்றான்.]]></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ஆனாலும் நீங்கள் உங்கள் தேவனாகிய கர்த்தரில் அன்புகூர்ந்து, அவருடைய வழிகளிலெல்லாம் நடந்து, அவர் கற்பனைகளைக் கைக்கொண்டு, அவரைப் பற்றிக்கொண்டிருந்து, அவரை உங்கள் முழு இருதயத்தோடும் உங்கள் முழு ஆத்துமாவோடும் சேவிக்கிறதற்காக, கர்த்தரின் தாசனாகிய மோசே உங்களுக்குக் கற்பித்த கற்பனையின்படியேயும் நியாயப்பிரமாணத்தின்படியேயும் செய்யும்படிமாத்திரம் வெகு சாவதானமாயிருங்கள் என்றான்.]]></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இவ்விதமாய் யோசுவா அவர்களை ஆசீர்வதித்து, அவர்களை அனுப்பிவிட்டான்; அவர்கள் தங்கள் கூடாரங்களுக்குப் போய்விட்டார்கள்.]]></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மனாசேயின் பாதிக்கோத்திரத்துக்கு மோசே பாசானிலே சுதந்தரம் கொடுத்தான்; அதின் மற்றப் பாதிக்கு, யோசுவா யோர்தானுக்கு இப்புறத்திலே மேற்கே அவர்கள் சகோதரரோடேகூடச் சுதந்தரம் கொடுத்தான்; யோசுவா அவர்களை அவர்கள் கூடாரங்களுக்கு அனுப்பிவிடுகிறபோது அவர்களை ஆசிர்வதித்து:]]></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ரூபன் புத்திரரும் காத் புத்திரரும் மனாசே புத்திரரும் சொல்லுகிற வார்த்தைகளை ஆசாரியனாகிய பினெகாசும், அவனோடே இருந்த சபையின் பிரபுக்களும், இஸ்ரவேலுடைய ஆயிரவரின் தலைவரும் கேட்டபோது, அது அவர்கள் பார்வைக்கு நன்றாயிருந்தது.]]></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மனாசேயின் பாதிக்கோத்திரத்துக்கு மோசே பாசானிலே சுதந்தரம் கொடுத்தான்; அதின் மற்றப் பாதிக்கு, யோசுவா யோர்தானுக்கு இப்புறத்திலே மேற்கே அவர்கள் சகோதரரோடேகூடச் சுதந்தரம் கொடுத்தான்; யோசுவா அவர்களை அவர்கள் கூடாரங்களுக்கு அனுப்பிவிடுகிறபோது அவர்களை ஆசிர்வதித்து:]]></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மனாசேயின் பாதிக்கோத்திரத்துக்கு மோசே பாசானிலே சுதந்தரம் கொடுத்தான்; அதின் மற்றப் பாதிக்கு, யோசுவா யோர்தானுக்கு இப்புறத்திலே மேற்கே அவர்கள் சகோதரரோடேகூடச் சுதந்தரம் கொடுத்தான்; யோசுவா அவர்களை அவர்கள் கூடாரங்களுக்கு அனுப்பிவிடுகிறபோது அவர்களை ஆசிர்வதித்து:]]></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நீங்கள் மிகுந்த ஐசுவரியத்தோடும், மகா ஏராளமான ஆடுமாடுகளோடும், பொன் வெள்ளி வெண்கலம் இரும்போடும், அநேக வஸ்திரங்களோடும் உங்கள் கூடாரங்களுக்குத் திரும்பி, உங்கள் சத்துருக்களிடத்திலே கொள்ளையிட்டதை உங்கள் சகோதரரோடே பங்கிட்டுக்கொள்ளுங்கள் என்றான்.]]></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நீங்கள் மிகுந்த ஐசுவரியத்தோடும், மகா ஏராளமான ஆடுமாடுகளோடும், பொன் வெள்ளி வெண்கலம் இரும்போடும், அநேக வஸ்திரங்களோடும் உங்கள் கூடாரங்களுக்குத் திரும்பி, உங்கள் சத்துருக்களிடத்திலே கொள்ளையிட்டதை உங்கள் சகோதரரோடே பங்கிட்டுக்கொள்ளுங்கள் என்றான்.]]></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நீங்கள் மிகுந்த ஐசுவரியத்தோடும், மகா ஏராளமான ஆடுமாடுகளோடும், பொன் வெள்ளி வெண்கலம் இரும்போடும், அநேக வஸ்திரங்களோடும் உங்கள் கூடாரங்களுக்குத் திரும்பி, உங்கள் சத்துருக்களிடத்திலே கொள்ளையிட்டதை உங்கள் சகோதரரோடே பங்கிட்டுக்கொள்ளுங்கள் என்றான்.]]></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ப்பொழுது ரூபன் புத்திரரும் காத் புத்திரரும் மனாசேயின் பாதிக்கோத்திரத்தாரும், கர்த்தர் மோசேயைக்கொண்டு கட்டளையிட்டபடியே, தாங்கள் கைவசம் பண்ணிக்கொண்ட தங்கள் காணியாட்சி தேசமான கீலேயாத் தேசத்துக்குப் போகும்படிக்கு, கானான்தேசத்திலுள்ள சிலோவிலிருந்த இஸ்ரவேல் புத்திரரை விட்டுத் திரும்பிப்போனார்கள்.]]></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ப்பொழுது ரூபன் புத்திரரும் காத் புத்திரரும் மனாசேயின் பாதிக்கோத்திரத்தாரும், கர்த்தர் மோசேயைக்கொண்டு கட்டளையிட்டபடியே, தாங்கள் கைவசம் பண்ணிக்கொண்ட தங்கள் காணியாட்சி தேசமான கீலேயாத் தேசத்துக்குப் போகும்படிக்கு, கானான்தேசத்திலுள்ள சிலோவிலிருந்த இஸ்ரவேல் புத்திரரை விட்டுத் திரும்பிப்போனார்கள்.]]></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ப்பொழுது ரூபன் புத்திரரும் காத் புத்திரரும் மனாசேயின் பாதிக்கோத்திரத்தாரும், கர்த்தர் மோசேயைக்கொண்டு கட்டளையிட்டபடியே, தாங்கள் கைவசம் பண்ணிக்கொண்ட தங்கள் காணியாட்சி தேசமான கீலேயாத் தேசத்துக்குப் போகும்படிக்கு, கானான்தேசத்திலுள்ள சிலோவிலிருந்த இஸ்ரவேல் புத்திரரை விட்டுத் திரும்பிப்போனார்கள்.]]></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ப்பொழுது ரூபன் புத்திரரும் காத் புத்திரரும் மனாசேயின் பாதிக்கோத்திரத்தாரும், கர்த்தர் மோசேயைக்கொண்டு கட்டளையிட்டபடியே, தாங்கள் கைவசம் பண்ணிக்கொண்ட தங்கள் காணியாட்சி தேசமான கீலேயாத் தேசத்துக்குப் போகும்படிக்கு, கானான்தேசத்திலுள்ள சிலோவிலிருந்த இஸ்ரவேல் புத்திரரை விட்டுத் திரும்பிப்போனார்கள்.]]></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கானான்தேசத்தில் இருக்கிற யோர்தானின் எல்லைகளுக்கு வந்தபோது, ரூபன் புத்திரரும் காத் புத்திரரும் மனாசேயின் பாதிக் கோத்திரத்தாரும், அங்கே யோர்தானின் ஓரத்திலே பார்வைக்குப் பெரிதான ஒரு பீடத்தைக் கட்டினார்கள்.]]></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ரூபன் புத்திரரும் காத் புத்திரரும் மனாசே புத்திரரும் சொல்லுகிற வார்த்தைகளை ஆசாரியனாகிய பினெகாசும், அவனோடே இருந்த சபையின் பிரபுக்களும், இஸ்ரவேலுடைய ஆயிரவரின் தலைவரும் கேட்டபோது, அது அவர்கள் பார்வைக்கு நன்றாயிருந்தது.]]></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கானான்தேசத்தில் இருக்கிற யோர்தானின் எல்லைகளுக்கு வந்தபோது, ரூபன் புத்திரரும் காத் புத்திரரும் மனாசேயின் பாதிக் கோத்திரத்தாரும், அங்கே யோர்தானின் ஓரத்திலே பார்வைக்குப் பெரிதான ஒரு பீடத்தைக் கட்டினார்கள்.]]></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கானான்தேசத்தில் இருக்கிற யோர்தானின் எல்லைகளுக்கு வந்தபோது, ரூபன் புத்திரரும் காத் புத்திரரும் மனாசேயின் பாதிக் கோத்திரத்தாரும், அங்கே யோர்தானின் ஓரத்திலே பார்வைக்குப் பெரிதான ஒரு பீடத்தைக் கட்டினார்கள்.]]></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ரூபன் புத்திரரும் காத் புத்திரரும் மனாசேயின் பாதிக் கோத்திரத்தாரும் கானான்தேசத்துக்கு எதிரே இஸ்ரவேல் புத்திரருக்கு அடுத்த யோர்தானின் எல்லைகளில் ஒரு பீடத்தைக் கட்டினார்கள் என்று இஸ்ரவேல் புத்திரர் கேள்விப்பட்டார்கள்.]]></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ரூபன் புத்திரரும் காத் புத்திரரும் மனாசேயின் பாதிக் கோத்திரத்தாரும் கானான்தேசத்துக்கு எதிரே இஸ்ரவேல் புத்திரருக்கு அடுத்த யோர்தானின் எல்லைகளில் ஒரு பீடத்தைக் கட்டினார்கள் என்று இஸ்ரவேல் புத்திரர் கேள்விப்பட்டார்கள்.]]></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ரூபன் புத்திரரும் காத் புத்திரரும் மனாசேயின் பாதிக் கோத்திரத்தாரும் கானான்தேசத்துக்கு எதிரே இஸ்ரவேல் புத்திரருக்கு அடுத்த யோர்தானின் எல்லைகளில் ஒரு பீடத்தைக் கட்டினார்கள் என்று இஸ்ரவேல் புத்திரர் கேள்விப்பட்டார்கள்.]]></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வர்கள் அதைக் கேள்விப்பட்டபோது, இஸ்ரவேல் புத்திரரின் சபையாரெல்லாரும் அவர்களுக்கு விரோதமாய் யுத்தம்பண்ணும்படி சீலோவிலேகூடி,]]></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வர்கள் அதைக் கேள்விப்பட்டபோது, இஸ்ரவேல் புத்திரரின் சபையாரெல்லாரும் அவர்களுக்கு விரோதமாய் யுத்தம்பண்ணும்படி சீலோவிலேகூடி,]]></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கீலேயாத் தேசத்தில் இருக்கிற ரூபன் புத்திரரிடத்துக்கும் காத் புத்திரரிடத்துக்கும் மனாசேயின் பாதிக்கோத்திரத்தாரிடத்துக்கும், ஆசாரியனாகிய எலெயாசாருடைய குமாரனாகிய பினெகாசையும்,]]></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கீலேயாத் தேசத்தில் இருக்கிற ரூபன் புத்திரரிடத்துக்கும் காத் புத்திரரிடத்துக்கும் மனாசேயின் பாதிக்கோத்திரத்தாரிடத்துக்கும், ஆசாரியனாகிய எலெயாசாருடைய குமாரனாகிய பினெகாசையும்,]]></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அவனோடேகூட இஸ்ரவேலுடைய எல்லாக்கோத்திரங்களிலும் ஒவ்வொரு பிதாவின் குடும்பத்துக்கு ஒவ்வொரு பிரபுவாகப் பத்துப்பிரபுக்களையும் அனுப்பினார்கள்; இஸ்ரவேலின் சேனைகளிலே ஆயிரவர்களுக்குள்ளே ஒவ்வொருவனும் தன் தன் பிதாவின் குடும்பத்துக்குத் தலைவனாயிருந்தான்.]]></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ரூபன் புத்திரரும் காத் புத்திரரும் மனாசே புத்திரரும் சொல்லுகிற வார்த்தைகளை ஆசாரியனாகிய பினெகாசும், அவனோடே இருந்த சபையின் பிரபுக்களும், இஸ்ரவேலுடைய ஆயிரவரின் தலைவரும் கேட்டபோது, அது அவர்கள் பார்வைக்கு நன்றாயிருந்தது.]]></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அவனோடேகூட இஸ்ரவேலுடைய எல்லாக்கோத்திரங்களிலும் ஒவ்வொரு பிதாவின் குடும்பத்துக்கு ஒவ்வொரு பிரபுவாகப் பத்துப்பிரபுக்களையும் அனுப்பினார்கள்; இஸ்ரவேலின் சேனைகளிலே ஆயிரவர்களுக்குள்ளே ஒவ்வொருவனும் தன் தன் பிதாவின் குடும்பத்துக்குத் தலைவனாயிருந்தான்.]]></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வர்கள் கீலேயாத் தேசத்திலே ரூபன் புத்திரர் காத் புத்திரர் மனாசேயின் பாதிக் கோத்திரத்தாராகிய இவர்களிடத்திற்கு வந்து:]]></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வர்கள் கீலேயாத் தேசத்திலே ரூபன் புத்திரர் காத் புத்திரர் மனாசேயின் பாதிக் கோத்திரத்தாராகிய இவர்களிடத்திற்கு வந்து:]]></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நீங்கள் இந்நாளிலே கர்த்தரைப் பின்பற்றாதபடிக்குப் புரண்டு, இந்நாளிலே கர்த்தருக்கு விரோதமாய்க் கலகம்பண்ணும்படியாக உங்களுக்கு ஒரு பீடத்தைக் கட்டி, இஸ்ரவேலின் தேவனுக்கு விரோதமாகப் பண்ணின இந்தத் துரோகம் என்ன?]]></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நீங்கள் இந்நாளிலே கர்த்தரைப் பின்பற்றாதபடிக்குப் புரண்டு, இந்நாளிலே கர்த்தருக்கு விரோதமாய்க் கலகம்பண்ணும்படியாக உங்களுக்கு ஒரு பீடத்தைக் கட்டி, இஸ்ரவேலின் தேவனுக்கு விரோதமாகப் பண்ணின இந்தத் துரோகம் என்ன?]]></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நீங்கள் இந்நாளிலே கர்த்தரைப் பின்பற்றாதபடிக்குப் புரண்டு, இந்நாளிலே கர்த்தருக்கு விரோதமாய்க் கலகம்பண்ணும்படியாக உங்களுக்கு ஒரு பீடத்தைக் கட்டி, இஸ்ரவேலின் தேவனுக்கு விரோதமாகப் பண்ணின இந்தத் துரோகம் என்ன?]]></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பேயோரின் அக்கிரமம் நமக்குப் போதாதா? கர்த்தருடைய சபையிலே வாதை உண்டாயிருந்ததே; இந்நாள்வரைக்கும் நாம் அதினின்று நீங்கிச் சுத்தமாகவில்லையே.]]></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பேயோரின் அக்கிரமம் நமக்குப் போதாதா? கர்த்தருடைய சபையிலே வாதை உண்டாயிருந்ததே; இந்நாள்வரைக்கும் நாம் அதினின்று நீங்கிச் சுத்தமாகவில்லையே.]]></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நீங்கள் இந்நாளில் கர்த்தரைப் பின்பற்றாதபடிக்கு புரளுவீர்களோ? இன்று கர்த்தருக்கு விரோதமாய்க் கலகம் பண்ணுவீர்களோ? அவர் நாளைக்கு இஸ்ரவேல் சபையனைத்தின்மேலும் கடுங்கோபங்கொள்வாரே.]]></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நீங்கள் இந்நாளில் கர்த்தரைப் பின்பற்றாதபடிக்கு புரளுவீர்களோ? இன்று கர்த்தருக்கு விரோதமாய்க் கலகம் பண்ணுவீர்களோ? அவர் நாளைக்கு இஸ்ரவேல் சபையனைத்தின்மேலும் கடுங்கோபங்கொள்வாரே.]]></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அப்பொழுது ஆசாரியனாகிய எலாயாசாரின் குமாரனாகிய பினெகாஸ் ரூபன் புத்திரரையும் காத் புத்திரரையும் மனாசே புத்திரரையும் நோக்கி: நீங்கள் கர்த்தருக்கு விரோதமாய் அப்படிக்கொத்த துரோகத்தைச் செய்யாதிருக்கிறதினாலே, கர்த்தர் நம்முடைய நடுவிலே இருக்கிறார் என்பதை இன்று அறிந்திருக்கிறோம்; இப்பொழுது இஸ்ரவேல் புத்திரரைக் கர்த்தரின் கைக்குத் தப்புவித்தீர்கள் என்றான்.]]></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நீங்கள் இந்நாளில் கர்த்தரைப் பின்பற்றாதபடிக்கு புரளுவீர்களோ? இன்று கர்த்தருக்கு விரோதமாய்க் கலகம் பண்ணுவீர்களோ? அவர் நாளைக்கு இஸ்ரவேல் சபையனைத்தின்மேலும் கடுங்கோபங்கொள்வாரே.]]></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உங்கள் காணியாட்சியான தேசம் தீட்டாயிருந்ததானால், கர்த்தருடைய வாசஸ்தலம் தங்குகிற கர்த்தருடைய காணியாட்சியான அக்கரையிலுள்ள தேசத்திற்கு வந்து, எங்கள் நடுவே காணியாட்சி பெற்றுக்கொள்ளலாமே; நீங்கள் நம்முடைய தேவனாகிய கர்த்தரின் பலிபீடத்தையல்லாமல் உங்களுக்கு வேறொரு பீடத்தைக்கட்டுகிறதினாலே, கர்த்தருக்கும் எங்களுக்கும் விரோதமான இரண்டகம் பண்ணாதிருங்கள்.]]></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உங்கள் காணியாட்சியான தேசம் தீட்டாயிருந்ததானால், கர்த்தருடைய வாசஸ்தலம் தங்குகிற கர்த்தருடைய காணியாட்சியான அக்கரையிலுள்ள தேசத்திற்கு வந்து, எங்கள் நடுவே காணியாட்சி பெற்றுக்கொள்ளலாமே; நீங்கள் நம்முடைய தேவனாகிய கர்த்தரின் பலிபீடத்தையல்லாமல் உங்களுக்கு வேறொரு பீடத்தைக்கட்டுகிறதினாலே, கர்த்தருக்கும் எங்களுக்கும் விரோதமான இரண்டகம் பண்ணாதிருங்கள்.]]></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உங்கள் காணியாட்சியான தேசம் தீட்டாயிருந்ததானால், கர்த்தருடைய வாசஸ்தலம் தங்குகிற கர்த்தருடைய காணியாட்சியான அக்கரையிலுள்ள தேசத்திற்கு வந்து, எங்கள் நடுவே காணியாட்சி பெற்றுக்கொள்ளலாமே; நீங்கள் நம்முடைய தேவனாகிய கர்த்தரின் பலிபீடத்தையல்லாமல் உங்களுக்கு வேறொரு பீடத்தைக்கட்டுகிறதினாலே, கர்த்தருக்கும் எங்களுக்கும் விரோதமான இரண்டகம் பண்ணாதிருங்கள்.]]></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உங்கள் காணியாட்சியான தேசம் தீட்டாயிருந்ததானால், கர்த்தருடைய வாசஸ்தலம் தங்குகிற கர்த்தருடைய காணியாட்சியான அக்கரையிலுள்ள தேசத்திற்கு வந்து, எங்கள் நடுவே காணியாட்சி பெற்றுக்கொள்ளலாமே; நீங்கள் நம்முடைய தேவனாகிய கர்த்தரின் பலிபீடத்தையல்லாமல் உங்களுக்கு வேறொரு பீடத்தைக்கட்டுகிறதினாலே, கர்த்தருக்கும் எங்களுக்கும் விரோதமான இரண்டகம் பண்ணாதிருங்கள்.]]></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சேராவின் குமாரனாகிய ஆகான் சாபத்தீடான பொருளைக்குறித்துத் துரோகம்பண்ணினதினாலே, இஸ்ரவேல் சபையின்மேல் எல்லாம் கடுங்கோபம் வரவில்லையா? அவன் ஒருவன் மாத்திரம் தன் அக்கிரமத்தினாலே மடிந்துபோகவில்லையென்று கர்த்தருடைய சபையார் எல்லாரும் சொல்லச்சொன்னார்கள் என்றார்கள்.]]></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சேராவின் குமாரனாகிய ஆகான் சாபத்தீடான பொருளைக்குறித்துத் துரோகம்பண்ணினதினாலே, இஸ்ரவேல் சபையின்மேல் எல்லாம் கடுங்கோபம் வரவில்லையா? அவன் ஒருவன் மாத்திரம் தன் அக்கிரமத்தினாலே மடிந்துபோகவில்லையென்று கர்த்தருடைய சபையார் எல்லாரும் சொல்லச்சொன்னார்கள் என்றார்கள்.]]></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அப்பொழுது ரூபன் புத்திரரும் காத் புத்திரரும் மனாசேயின் பாதிக்கோத்திரத்தாரும், இஸ்ரவேலின் ஆயிரவரின் தலைவருக்குப் பிரதியுத்தரமாக:]]></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அப்பொழுது ரூபன் புத்திரரும் காத் புத்திரரும் மனாசேயின் பாதிக்கோத்திரத்தாரும், இஸ்ரவேலின் ஆயிரவரின் தலைவருக்குப் பிரதியுத்தரமாக:]]></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தேவாதி தேவனாகிய கர்த்தர், தேவாதி தேவனாகிய கர்த்தரே, அதை அறிந்திருக்கிறார்; இஸ்ரவேலரும் அறிந்து கொள்வார்கள்; அது இரண்டகத்தினாலாவது, கர்த்தருடைய கட்டளைக்கு விரோதமான துரோகத்தினாலாவது செய்யப்பட்டதானால், இந்நாளில் அவர் எங்களைக் காப்பாற்றாமல் இருக்கக்கடவர்.]]></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அப்பொழுது ஆசாரியனாகிய எலாயாசாரின் குமாரனாகிய பினெகாஸ் ரூபன் புத்திரரையும் காத் புத்திரரையும் மனாசே புத்திரரையும் நோக்கி: நீங்கள் கர்த்தருக்கு விரோதமாய் அப்படிக்கொத்த துரோகத்தைச் செய்யாதிருக்கிறதினாலே, கர்த்தர் நம்முடைய நடுவிலே இருக்கிறார் என்பதை இன்று அறிந்திருக்கிறோம்; இப்பொழுது இஸ்ரவேல் புத்திரரைக் கர்த்தரின் கைக்குத் தப்புவித்தீர்கள் என்றான்.]]></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தேவாதி தேவனாகிய கர்த்தர், தேவாதி தேவனாகிய கர்த்தரே, அதை அறிந்திருக்கிறார்; இஸ்ரவேலரும் அறிந்து கொள்வார்கள்; அது இரண்டகத்தினாலாவது, கர்த்தருடைய கட்டளைக்கு விரோதமான துரோகத்தினாலாவது செய்யப்பட்டதானால், இந்நாளில் அவர் எங்களைக் காப்பாற்றாமல் இருக்கக்கடவர்.]]></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ஒரு காரியத்தைக்குறித்து நாங்கள் எங்களுக்கு அந்தப் பலிபீடத்தைக் கட்டினதேயல்லாமல், கர்த்தரைப் பின்பற்றாதபடிக்கு விலகுவதற்காவது, அதின்மேல் சர்வாங்க தகனபலிகளையாகிலும் போஜனபலியையாகிலும் சமாதானபலிகளையாகிலும் செலுத்துகிறதற்காவது அதைச் செய்ததுண்டானால், கர்த்தர் அதை விசாரிப்பாராக.]]></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ஒரு காரியத்தைக்குறித்து நாங்கள் எங்களுக்கு அந்தப் பலிபீடத்தைக் கட்டினதேயல்லாமல், கர்த்தரைப் பின்பற்றாதபடிக்கு விலகுவதற்காவது, அதின்மேல் சர்வாங்க தகனபலிகளையாகிலும் போஜனபலியையாகிலும் சமாதானபலிகளையாகிலும் செலுத்துகிறதற்காவது அதைச் செய்ததுண்டானால், கர்த்தர் அதை விசாரிப்பாராக.]]></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நாளைக்கு உங்கள் பிள்ளைகள் எங்கள் பிள்ளைகளை நோக்கி: இஸ்ரவேலின் தேவனாகிய கர்த்தருக்கும் உங்களுக்கும் என்ன?]]></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நாளைக்கு உங்கள் பிள்ளைகள் எங்கள் பிள்ளைகளை நோக்கி: இஸ்ரவேலின் தேவனாகிய கர்த்தருக்கும் உங்களுக்கும் என்ன?]]></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ரூபன் புத்திரர் காத் புத்திரர் ஆகிய உங்களுக்கும் எங்களுக்கும் நடுவே கர்த்தர் யோர்தானை எல்லையாக வைத்தார்; கர்த்தரிடத்தில் உங்களுக்குப் பங்கில்லை என்று சொல்லி, எங்கள் பிள்ளைகளைக் கர்த்தருக்குப் பயப்படாதிருக்கச் செய்வார்கள் என்கிற ஐயத்தினாலே நாங்கள் சொல்லிக்கொண்டது என்னவென்றால்:]]></a:t>
            </a:r>
          </a:p>
        </p:txBody>
      </p:sp>
    </p:spTree>
  </p:cSld>
</p:notes>
</file>

<file path=ppt/notesSlides/notesSlide7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ரூபன் புத்திரர் காத் புத்திரர் ஆகிய உங்களுக்கும் எங்களுக்கும் நடுவே கர்த்தர் யோர்தானை எல்லையாக வைத்தார்; கர்த்தரிடத்தில் உங்களுக்குப் பங்கில்லை என்று சொல்லி, எங்கள் பிள்ளைகளைக் கர்த்தருக்குப் பயப்படாதிருக்கச் செய்வார்கள் என்கிற ஐயத்தினாலே நாங்கள் சொல்லிக்கொண்டது என்னவென்றால்:]]></a:t>
            </a:r>
          </a:p>
        </p:txBody>
      </p:sp>
    </p:spTree>
  </p:cSld>
</p:notes>
</file>

<file path=ppt/notesSlides/notesSlide7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ரூபன் புத்திரர் காத் புத்திரர் ஆகிய உங்களுக்கும் எங்களுக்கும் நடுவே கர்த்தர் யோர்தானை எல்லையாக வைத்தார்; கர்த்தரிடத்தில் உங்களுக்குப் பங்கில்லை என்று சொல்லி, எங்கள் பிள்ளைகளைக் கர்த்தருக்குப் பயப்படாதிருக்கச் செய்வார்கள் என்கிற ஐயத்தினாலே நாங்கள் சொல்லிக்கொண்டது என்னவென்றால்:]]></a:t>
            </a:r>
          </a:p>
        </p:txBody>
      </p:sp>
    </p:spTree>
  </p:cSld>
</p:notes>
</file>

<file path=ppt/notesSlides/notesSlide7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சர்வாங்க தகனத்திற்கும் அல்ல, பலிக்கும் அல்ல, எங்கள் சர்வாங்கதகனங்களாலும் பலிகளாலும் சமாதானபலிகளாலும் நாங்கள் கர்த்தரின் சந்நிதியில் அவருடைய ஆராதனையைச் செய்யத்தக்கவர்கள் என்று எங்களுக்கும் உங்களுக்கும், நமக்குப் பின்வரும் நம்முடைய சந்ததியாருக்கும் நடுவே சாட்சி உண்டாயிருக்கும்படிக்கும்,]]></a:t>
            </a:r>
          </a:p>
        </p:txBody>
      </p:sp>
    </p:spTree>
  </p:cSld>
</p:notes>
</file>

<file path=ppt/notesSlides/notesSlide7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சர்வாங்க தகனத்திற்கும் அல்ல, பலிக்கும் அல்ல, எங்கள் சர்வாங்கதகனங்களாலும் பலிகளாலும் சமாதானபலிகளாலும் நாங்கள் கர்த்தரின் சந்நிதியில் அவருடைய ஆராதனையைச் செய்யத்தக்கவர்கள் என்று எங்களுக்கும் உங்களுக்கும், நமக்குப் பின்வரும் நம்முடைய சந்ததியாருக்கும் நடுவே சாட்சி உண்டாயிருக்கும்படிக்கும்,]]></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அப்பொழுது ஆசாரியனாகிய எலாயாசாரின் குமாரனாகிய பினெகாஸ் ரூபன் புத்திரரையும் காத் புத்திரரையும் மனாசே புத்திரரையும் நோக்கி: நீங்கள் கர்த்தருக்கு விரோதமாய் அப்படிக்கொத்த துரோகத்தைச் செய்யாதிருக்கிறதினாலே, கர்த்தர் நம்முடைய நடுவிலே இருக்கிறார் என்பதை இன்று அறிந்திருக்கிறோம்; இப்பொழுது இஸ்ரவேல் புத்திரரைக் கர்த்தரின் கைக்குத் தப்புவித்தீர்கள் என்றான்.]]></a:t>
            </a:r>
          </a:p>
        </p:txBody>
      </p:sp>
    </p:spTree>
  </p:cSld>
</p:notes>
</file>

<file path=ppt/notesSlides/notesSlide8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கர்த்தரிடத்தில் உங்களுக்குப் பங்கில்லையென்று உங்கள் பிள்ளைகள் நாளைக்கு எங்கள் பிள்ளைகளோடே சொல்லாதபடிக்குமே, ஒரு பலிபீடத்தை நமக்காக உண்டுபண்ணுவோம் என்றோம்.]]></a:t>
            </a:r>
          </a:p>
        </p:txBody>
      </p:sp>
    </p:spTree>
  </p:cSld>
</p:notes>
</file>

<file path=ppt/notesSlides/notesSlide8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கர்த்தரிடத்தில் உங்களுக்குப் பங்கில்லையென்று உங்கள் பிள்ளைகள் நாளைக்கு எங்கள் பிள்ளைகளோடே சொல்லாதபடிக்குமே, ஒரு பலிபீடத்தை நமக்காக உண்டுபண்ணுவோம் என்றோம்.]]></a:t>
            </a:r>
          </a:p>
        </p:txBody>
      </p:sp>
    </p:spTree>
  </p:cSld>
</p:notes>
</file>

<file path=ppt/notesSlides/notesSlide8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கர்த்தரிடத்தில் உங்களுக்குப் பங்கில்லையென்று உங்கள் பிள்ளைகள் நாளைக்கு எங்கள் பிள்ளைகளோடே சொல்லாதபடிக்குமே, ஒரு பலிபீடத்தை நமக்காக உண்டுபண்ணுவோம் என்றோம்.]]></a:t>
            </a:r>
          </a:p>
        </p:txBody>
      </p:sp>
    </p:spTree>
  </p:cSld>
</p:notes>
</file>

<file path=ppt/notesSlides/notesSlide8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கர்த்தரிடத்தில் உங்களுக்குப் பங்கில்லையென்று உங்கள் பிள்ளைகள் நாளைக்கு எங்கள் பிள்ளைகளோடே சொல்லாதபடிக்குமே, ஒரு பலிபீடத்தை நமக்காக உண்டுபண்ணுவோம் என்றோம்.]]></a:t>
            </a:r>
          </a:p>
        </p:txBody>
      </p:sp>
    </p:spTree>
  </p:cSld>
</p:notes>
</file>

<file path=ppt/notesSlides/notesSlide8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நாளைக்கு எங்களோடாவது, எங்கள் சந்தடியாரோடாவது அப்படிச் சொல்வார்களானால், அப்பொழுது சர்வாங்கதகனத்திற்கும் அல்ல, பலிக்கும் அல்ல, எங்களுக்கும் உங்களுக்கும் நடுவே சாட்சியாக எங்கள் பிதாக்கள் உண்டுபண்ணின கர்த்தருடைய பலிபீடத்தின் சாயலான பீடத்தைப் பாருங்கள் என்று சொல்லலாம் என்றோம்.]]></a:t>
            </a:r>
          </a:p>
        </p:txBody>
      </p:sp>
    </p:spTree>
  </p:cSld>
</p:notes>
</file>

<file path=ppt/notesSlides/notesSlide8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நாளைக்கு எங்களோடாவது, எங்கள் சந்தடியாரோடாவது அப்படிச் சொல்வார்களானால், அப்பொழுது சர்வாங்கதகனத்திற்கும் அல்ல, பலிக்கும் அல்ல, எங்களுக்கும் உங்களுக்கும் நடுவே சாட்சியாக எங்கள் பிதாக்கள் உண்டுபண்ணின கர்த்தருடைய பலிபீடத்தின் சாயலான பீடத்தைப் பாருங்கள் என்று சொல்லலாம் என்றோம்.]]></a:t>
            </a:r>
          </a:p>
        </p:txBody>
      </p:sp>
    </p:spTree>
  </p:cSld>
</p:notes>
</file>

<file path=ppt/notesSlides/notesSlide8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நாளைக்கு எங்களோடாவது, எங்கள் சந்தடியாரோடாவது அப்படிச் சொல்வார்களானால், அப்பொழுது சர்வாங்கதகனத்திற்கும் அல்ல, பலிக்கும் அல்ல, எங்களுக்கும் உங்களுக்கும் நடுவே சாட்சியாக எங்கள் பிதாக்கள் உண்டுபண்ணின கர்த்தருடைய பலிபீடத்தின் சாயலான பீடத்தைப் பாருங்கள் என்று சொல்லலாம் என்றோம்.]]></a:t>
            </a:r>
          </a:p>
        </p:txBody>
      </p:sp>
    </p:spTree>
  </p:cSld>
</p:notes>
</file>

<file path=ppt/notesSlides/notesSlide8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நம்முடைய தேவனாகிய கர்த்தரின் வாசஸ்தலத்திற்கு முன்பாக இருக்கிற அவருடைய பலிபீடத்தைத் தவிர, நாங்கள் சர்வாங்கதகனத்திற்கும், போஜனபலிக்கும், மற்றப்பலிக்கும், வேறொருபீடத்தைக் கட்டுகிறதினாலே, கர்த்தருக்கு விரோதமாய்க் கலகம்பண்ணுவதும், இன்று கர்த்தரைப் பின்பற்றாதபடிக்கு விலகுவதும் எங்களுக்குத் தூரமாயிருப்பதாக என்றார்கள்.]]></a:t>
            </a:r>
          </a:p>
        </p:txBody>
      </p:sp>
    </p:spTree>
  </p:cSld>
</p:notes>
</file>

<file path=ppt/notesSlides/notesSlide8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நம்முடைய தேவனாகிய கர்த்தரின் வாசஸ்தலத்திற்கு முன்பாக இருக்கிற அவருடைய பலிபீடத்தைத் தவிர, நாங்கள் சர்வாங்கதகனத்திற்கும், போஜனபலிக்கும், மற்றப்பலிக்கும், வேறொருபீடத்தைக் கட்டுகிறதினாலே, கர்த்தருக்கு விரோதமாய்க் கலகம்பண்ணுவதும், இன்று கர்த்தரைப் பின்பற்றாதபடிக்கு விலகுவதும் எங்களுக்குத் தூரமாயிருப்பதாக என்றார்கள்.]]></a:t>
            </a:r>
          </a:p>
        </p:txBody>
      </p:sp>
    </p:spTree>
  </p:cSld>
</p:notes>
</file>

<file path=ppt/notesSlides/notesSlide8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நம்முடைய தேவனாகிய கர்த்தரின் வாசஸ்தலத்திற்கு முன்பாக இருக்கிற அவருடைய பலிபீடத்தைத் தவிர, நாங்கள் சர்வாங்கதகனத்திற்கும், போஜனபலிக்கும், மற்றப்பலிக்கும், வேறொருபீடத்தைக் கட்டுகிறதினாலே, கர்த்தருக்கு விரோதமாய்க் கலகம்பண்ணுவதும், இன்று கர்த்தரைப் பின்பற்றாதபடிக்கு விலகுவதும் எங்களுக்குத் தூரமாயிருப்பதாக என்றார்கள்.]]></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அப்பொழுது ஆசாரியனாகிய எலாயாசாரின் குமாரனாகிய பினெகாஸ் ரூபன் புத்திரரையும் காத் புத்திரரையும் மனாசே புத்திரரையும் நோக்கி: நீங்கள் கர்த்தருக்கு விரோதமாய் அப்படிக்கொத்த துரோகத்தைச் செய்யாதிருக்கிறதினாலே, கர்த்தர் நம்முடைய நடுவிலே இருக்கிறார் என்பதை இன்று அறிந்திருக்கிறோம்; இப்பொழுது இஸ்ரவேல் புத்திரரைக் கர்த்தரின் கைக்குத் தப்புவித்தீர்கள் என்றான்.]]></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562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6.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7.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8.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9.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8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0.xml"/>
</Relationships>

</file>

<file path=ppt/slides/_rels/slide8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1.xml"/>
</Relationships>

</file>

<file path=ppt/slides/_rels/slide8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2.xml"/>
</Relationships>

</file>

<file path=ppt/slides/_rels/slide8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3.xml"/>
</Relationships>

</file>

<file path=ppt/slides/_rels/slide8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4.xml"/>
</Relationships>

</file>

<file path=ppt/slides/_rels/slide8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5.xml"/>
</Relationships>

</file>

<file path=ppt/slides/_rels/slide8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6.xml"/>
</Relationships>

</file>

<file path=ppt/slides/_rels/slide8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7.xml"/>
</Relationships>

</file>

<file path=ppt/slides/_rels/slide8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8.xml"/>
</Relationships>

</file>

<file path=ppt/slides/_rels/slide8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9.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யோசுவா : 2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And Phinehas the son of Eleazar the priest, and the princes, returned from the children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Reuben, and from the children of Gad, out of the land of Gilead, unto the land of Canaan, to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hildren of Israel, and brought them word aga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And the thing pleased the children of Israel; and the children of Israel blessed God, and di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not intend to go up against them in battle, to destroy the land wherein the children of Reuben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Gad dwel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And the children of Reuben and the children of Gad called the altar Ed: for it shall be 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itness between us that the LORD is G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And said unto them, All of you have kept all that Moses the servant of the LORD commanded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have obeyed my voice in all that I commanded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Then Joshua called the Reubenites, and the Gadites, and the half tribe of Manasse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All of you have not left your brethren these many days unto this day, but have kept the charge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commandment of the LORD your G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And now the LORD your God has given rest unto your brethren, as he promised them: therefore now]]></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return all of you, and get you unto your tents, and unto the land of your possession, which Mos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servant of the LORD gave you on the other side Jorda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But take diligent heed to do the commandment and the law, which Moses the servant of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harged you, to love the LORD your God, and to walk in all his ways, and to keep his commandment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to cleave unto him, and to serve him with all your heart and with all your sou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So Joshua blessed them, and sent them away: and they went unto their tent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Now to the one half of the tribe of Manasseh Moses had given possession in Bashan: but unto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And when Phinehas the priest, and the princes of the congregation and heads of the thousands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ther half thereof gave Joshua among their brethren on this side Jordan westward. And when Joshu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ent them away also unto their tents, then he blessed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And he spoke unto them, saying, Return with much riches unto your tents, and with very muc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attle, with silver, and with gold, and with brass, and with iron, and with very much raimen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ivide the spoil of your enemies with your brethr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And the children of Reuben and the children of Gad and the half tribe of Manasseh returned,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eparted from the children of Israel out of Shiloh, which is in the land of Canaan, to go unto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ountry of Gilead, to the land of their possession, whereof they were possessed, according to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ord of the LORD by the hand of Mos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And when they came unto the borders of Jordan, that are in the land of Canaan, the children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srael which were with him, heard the words that the children of Reuben and the children of Gad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Reuben and the children of Gad and the half tribe of Manasseh built there an altar by Jordan, 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great altar to see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And the children of Israel heard say, Behold, the children of Reuben and the children of Gad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half tribe of Manasseh have built an altar opposite to the land of Canaan, in the borders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Jordan, at the passage of the children of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And when the children of Israel heard of it, the whole congregation of the children of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gathered themselves together at Shiloh, to go up to war against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And the children of Israel sent unto the children of Reuben, and to the children of Gad, and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half tribe of Manasseh, into the land of Gilead, Phinehas the son of Eleazar the pries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And with him ten princes, of each chief house a prince throughout all the tribes of Israel;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children of Manasseh spoke, it pleased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ach one was an head of the house of their fathers among the thousands of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And they came unto the children of Reuben, and to the children of Gad, and to the half tribe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anasseh, unto the land of Gilead, and they spoke with them, say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Thus says the whole congregation of the LORD, What trespass is this that all of you hav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ommitted against the God of Israel, to turn away this day from following the LORD, in that all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 have built you an altar, that all of you might rebel this day against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Is the iniquity of Peor too little for us, from which we are not cleansed until this d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lthough there was a plague in the congregation of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But that all of you must turn away this day from following the LORD? and it will be, seeing 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you rebel to day against the LORD, that tomorrow he will be angry with the whole congregation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And Phinehas the son of Eleazar the priest said unto the children of Reuben, and to the childr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Notwithstanding, if the land of your possession be unclean, then pass all of you over unto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and of the possession of the LORD, wherein the LORD's tabernacle dwells, and take possession amo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us: but rebel not against the LORD, nor rebel against us, in building you an altar beside the alta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the LORD our G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Did not Achan the son of Zerah commit a trespass in the accursed thing, and wrath fell on 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congregation of Israel? and that man perished not alone in his iniquit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Then the children of Reuben and the children of Gad and the half tribe of Manasseh answered,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aid unto the heads of the thousands of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The LORD God of gods, the LORD God of gods, he knows, and Israel he shall know; if it be 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Gad, and to the children of Manasseh, This day we perceive that the LORD is among us, because 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rebellion, or if in transgression against the LORD, (save us not this d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That we have built us an altar to turn from following the LORD, or if to offer thereon burn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fering or food offering, or if to offer peace offerings thereon, let the LORD himself require i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And if we have not rather done it for fear of this thing, saying, In time to come your childr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ight speak unto our children, saying, What have all of you to do with the LORD God of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For the LORD has made Jordan a border between us and you, all of you children of Reuben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hildren of Gad; all of you have no part in the LORD: so shall your children make our children cea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rom fearing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Therefore we said, Let us now prepare to build us an altar, not for burnt offering, nor fo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acrific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you have not committed this trespass against the LORD: now all of you have delivered the childr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But that it may be a witness between us, and you, and our generations after us, that we might d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service of the LORD before him with our burnt offerings, and with our sacrifices, and with 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eace offerings; that your children may not say to our children in time to come, All of you have n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art in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Therefore said we, that it shall be, when they should so say to us or to our generations in ti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o come, that we may say again, Behold the pattern of the altar of the LORD, which our fathers mad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not for burnt offerings, nor for sacrifices; but it is a witness between us and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God forbid that we should rebel against the LORD, and turn this day from following the LORD,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uild an altar for burnt offerings, for food offerings, or for sacrifices, beside the altar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ORD our God that is before his tabernacl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Israel out of the hand of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22]]></a:t>
            </a:r>
          </a:p>
        </p:txBody>
      </p:sp>
    </p:spTree>
  </p:cSld>
  <p:clrMapOvr>
    <a:masterClrMapping/>
  </p:clrMapOvr>
</p:sld>
</file>

<file path=ppt/theme/theme1.xml><?xml version="1.0" encoding="utf-8"?>
<a:theme xmlns:a="http://schemas.openxmlformats.org/drawingml/2006/main" name="Theme4">
  <a:themeElements>
    <a:clrScheme name="Theme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89</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2026-06-03T09:35:54Z</dcterms:created>
  <dcterms:modified xsi:type="dcterms:W3CDTF">2026-06-03T09:35:54Z</dcterms:modified>
  <dc:title>யோசுவா : 22</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