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ிடம் பாவமில்லையே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எல்லைய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்வத்தோடும் ஆனந்தத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நிதி வாரு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ேவன் மகா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சொல்லுங்களே-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ில் துதியோடும் புகழ்ச்ச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கீர்த்தனம் பண்ணுங்களே -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ை செலுத்துங்கள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ம் உண்மை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ட்டிலல்ல உள்ள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 பலிய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கூடி ஒரும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ுகழ்ந்திடுவோம்-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நாம் அவர் ஆடு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த்தியம் மேய்ந்திடுவோம்-அ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ிலை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தொழு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 நா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ை தொழ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டுக்கத்தோடும் பயபக்திய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ல் களிகூ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ந்து குனிந்து தலைகள் த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ிடுவோம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2026-07-30T17:14:00Z</dcterms:created>
  <dcterms:modified xsi:type="dcterms:W3CDTF">2026-07-30T17:14:00Z</dcterms:modified>
  <dc:title>துதிப் பாடல்கள் : 338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