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9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் பரிசுத்தர் பரிசு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ிடம் பாவமில்லையே –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் எல்லைய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ர்வத்தோடும் ஆனந்தத்தோ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நிதி வாருங்க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ே தேவன் மகாராஜ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ே சொல்லுங்களே-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சலில் துதியோடும் புகழ்ச்சியோ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ந்து கீர்த்தனம் பண்ணுங்களே -து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ிகளை செலுத்துங்கள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ோடும் உண்மையோ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தட்டிலல்ல உள்ளத்தில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ிர பலிய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ு கூடி ஒருமன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ி புகழ்ந்திடுவோம்-அ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் நாம் அவர் ஆடுக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சத்தியம் மேய்ந்திடுவோம்-அ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நிலைத்திரு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ை தொழு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அலங்காரத்துடனே நா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ை தொழு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டுக்கத்தோடும் பயபக்தியோ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ல் களிகூற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னிந்து குனிந்து தலைகள் தாழ்த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ம் பணிந்திடுவோம் –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2026-09-15T17:35:02Z</dcterms:created>
  <dcterms:modified xsi:type="dcterms:W3CDTF">2026-09-15T17:35:02Z</dcterms:modified>
  <dc:title>துதிப் பாடல்கள் : 338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