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62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நாளும் உம்மிலும் உம் வார்த்தை என்னி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லைத்தால் கிடைக்கும் எல்லா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) நாதா உம் நாமத்தை பிரஸ்தாபப்படுத்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வ்விடத்திலும் வந்து ஆசீர்வதிப்ப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ம் பிரகாசிக்கும் நட்சத்திரம் போல் எ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ஞானவான் ஆக்க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) பெலத்தாலும் அல்ல அல்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ாக்கிரமத்தினாலும் அல்லவே அல்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ஆவியாலே எல்லாம் ஆ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ீரே வல்ல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றன்று அப்பம் உம் வார்த்தை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) பெருங்கடல் அது கொந்தளித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ூமி அதிர்வுகள் நிகழ்ந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கிருபை உன்னில் விலகாமலும் உ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ருகை வரை காப்பேன்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ம் எந்நாளும் பேரின்ப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ா உம் சத்தம் என் காதுகள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ம் தேனாகப் பாய்ந்த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சும் தெய்வமே நீர் பேசும் தெய்வ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சம் நிறைந்த உந்தன் தொனி கேட்கட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) விசுவாசத்துடனே ஜெபத்திலே தரித்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ணப்பம் செய்தே கேட்ட யாவும் பெற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2026-09-15T10:59:44Z</dcterms:created>
  <dcterms:modified xsi:type="dcterms:W3CDTF">2026-09-15T10:59:44Z</dcterms:modified>
  <dc:title>துதிப் பாடல்கள் : 183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