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உம்மிலும் உம் வார்த்தை என்ன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த்தால் கிடைக்கும் எல்ல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) நாதா உம் நாமத்தை பிரஸ்தாபப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ிடத்திலும் வந்து ஆசீர்வதி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பிரகாசிக்கும் நட்சத்திரம் போ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வான் ஆக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) பெலத்தாலும் அல்ல அ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ாக்கிரமத்தினாலும் அல்லவே அ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ியாலே எல்லாம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ீரே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ன்று அப்பம் உம் வார்த்த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) பெருங்கடல் அது கொந்தளி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 அதிர்வுகள் நிக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ிருபை உன்னில் விலகாமலும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 வரை காப்பேன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எந்நாளும் பேரின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உம் சத்தம் என் காது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தேனாகப் பாய்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ும் தெய்வமே நீர் பேச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் நிறைந்த உந்தன் தொனி கேட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) விசுவாசத்துடனே ஜெபத்திலே தரி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ப்பம் செய்தே கேட்ட யாவும் பெ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2026-07-30T13:28:59Z</dcterms:created>
  <dcterms:modified xsi:type="dcterms:W3CDTF">2026-07-30T13:28:59Z</dcterms:modified>
  <dc:title>துதிப் பாடல்கள் : 183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