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ார் அழுதுவர சார்ந்தவர் பின் தொட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ம் இல்லாத ஞான மாதர் புலம்பி வ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பேயைக் கொல்லவும் மரணந்தனை வெல்ல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 இல்லாப் பாவங்கள் எல்லாம் நாசமா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ணுகாத சத்திய வாசகனே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சர்களைக் காக்கவும் தாங்காச் சுமையை எ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 சிலுவையை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ே சுமந்து போறீர் இந்தக் கானலில்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ம் முழுதும் நோக ஐயா என் ஏசுநாத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பாரம் அழுந்த தூர்க்கப் பெலம் இ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ளுந் தத்தளிக்கவே தாப சோபம் உற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யினால் உடலும் வாடித் தவிப்புண்ட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தம் இல்லாச்சீமோனும் பின்னாகத் தாங்கிவ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2026-07-31T14:48:39Z</dcterms:created>
  <dcterms:modified xsi:type="dcterms:W3CDTF">2026-07-31T14:48:39Z</dcterms:modified>
  <dc:title>துதிப் பாடல்கள் : 823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