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again the Gospel message 
From the Saviour you have heard; 
Will you heed the invitation ? 
Will you turn and seek the Lord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believing ! . . come believing ! . . . 
Come to Jesus ! look and live ! . . . 
Come believing ! . . come believing ! .. 
Come to Jesus ! look and liv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summers you have wasted, 
Ripened harvests you have seen; 
Winter snows by spring have melted, 
Yet you linger in your s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for your choice is waiting; 
Tarry not : at once decide ! 
While the Spirit now is striving, 
Yield, and seek the Saviour's sid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ease of fitness to be thinking ; 
Do not longer try to feel ; 
It is trusting, and not feeling, 
That will give the Spirit's seal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et your will to God be given, 
Trust in Christ's atoning blood; 
Look to Jesus now in heaven, 
Rest on His unchanging w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2026-09-15T19:07:05Z</dcterms:created>
  <dcterms:modified xsi:type="dcterms:W3CDTF">2026-09-15T19:07:05Z</dcterms:modified>
  <dc:title>Hymn : 381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