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passeth knowledge, that dear love of Thine,  
My Jesus, Saviour; yet this soul of mine
Would of Thy love, in all its breadth and length,
Its height and depth, its everlasting strength, 
Know more and mo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t passeth telling, that dear love of Thine,
My Jesus, Saviour; yet these lips of mine 
Would fain proclaim to sinners far and near 
A love which can remove all guilty fear,
And love beget.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t passeth praises, that dear love of Thine,
My Jesus, Saviour; yet this heart of mine 
Would sing that love, so full, so rich, so free, 
Which brings a rebel sinner, such as me,
Nigh unto Go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ut though I cannot sing, or tell, or know 
The fulness of Thy love, while here below,
My empty vessel I may freely bring : 
O Thou, who art of love the living spring, 
My vessel fill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I am an empty vessel----not one 
thought, 
Or look of love, I ever to Thee brought ; 
Yet I may come, and come again to 
Thee, 
With this, the empty sinner's only [plea-----
Thou lovest m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Oh, fill me, Jesus, Saviour, with Thy love ! 
Lead, lead me to the living fount above; 
Thither may I, in simple faith, draw nigh, 
And never to another fountain fly, 
But unto Thee.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And when my Jesus face to face I see, 
When at His lofty throne I bow the knee,
Then of His love, in all its breadth and length, 
Its height and depth, its everlasting strength, 
My soul shall si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2026-07-30T13:50:50Z</dcterms:created>
  <dcterms:modified xsi:type="dcterms:W3CDTF">2026-07-30T13:50:50Z</dcterms:modified>
  <dc:title>Hymn : 620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