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gh your sins are manifold-----
Jesus will not cast you out ! 
He's a Friend, of love untold----- 
Jesus will not cast you out ! 
God, to save us every one, 
Freely gave His only Son ; 
Come, whate'er you may have done- 
Jesus will not cast you out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you've spurned Him day by 
Jesus will not cast you out ! [day-----
Come to Him â€” the Light, the Way-----
Jesus will not cast you out ! 
He will cleanse and make you whole ; 
Waves of sin may o'er you roll----- 
He will save your deathless soul-----
Jesus will not cast you ou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race is freely offered now-----
Jesus will not cast you out ! 
At the cross, O wanderer, bow-----
Jesus will not cast you out ! 
Come, nor turn again to sin ! 
Come, He bids you enter in ! 
Come, and life eternal win ! 
Jesus will not cast you ou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2026-07-30T13:52:05Z</dcterms:created>
  <dcterms:modified xsi:type="dcterms:W3CDTF">2026-07-30T13:52:05Z</dcterms:modified>
  <dc:title>Hymn : 406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