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5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dies ! He dies ! the lowly Man of
Sorrows, 
On whom were laid our many griefs and woes;
Our sins He bore, beneath God's
awful billows, [our foes.
And He hath triumphed over all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am He that liveth, that liveth, and was dead;
I am He that liveth, that liveth, and was dead;
And behold, . . I am alive . . for evermore, ..
Behold, . . I am alive . . for evermore. . .
I am He that liveth, that liveth, and was dead ;
And behold, . . I am alive . . for evermore. .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lives ! He lives ! what glorious
consolation ! [hand;
Exalted at His Father's own right
He pleads for us, and by His inter-cession, 
Enables all His saints by grace to stan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comes ! He comes ! Oh, blest
anticipation ! [faithful word;
In keeping with His true and
To call us to our heavenly consummation—
Caught up, to be for ever with the L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2026-07-30T14:38:30Z</dcterms:created>
  <dcterms:modified xsi:type="dcterms:W3CDTF">2026-07-30T14:38:30Z</dcterms:modified>
  <dc:title>Hymn : 171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