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ிரகாம் அவ்விடம் விட்டு, தென் தேசத்திற்குப் பிரயாணம்பண்ணி, காதேசுக்கும் சூருக்கும் நடுவாகக் குடியேறி, கேராரிலே தங்க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ிரகாம் அவ்விடம் விட்டு, தென் தேசத்திற்குப் பிரயாணம்பண்ணி, காதேசுக்கும் சூருக்கும் நடுவாகக் குடியேறி, கேராரிலே தங்க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ங்கே ஆபிரகாம் தன் மனைவியாகிய சாராளைத் தன் சகோதரி என்று சொன்னதினாலே, கேராரின் ராஜாவாகிய அபிமெலேக்கு ஆளனுப்பிச் சாராளை அழைப்பி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ங்கே ஆபிரகாம் தன் மனைவியாகிய சாராளைத் தன் சகோதரி என்று சொன்னதினாலே, கேராரின் ராஜாவாகிய அபிமெலேக்கு ஆளனுப்பிச் சாராளை அழைப்ப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இரவிலே அபிமெலேக்குக்குச் சொப்பனத்திலே தோன்றி: நீ அழைப்பித்த ஸ்திரீயின் நிமித்தம் நீ செத்தாய்; அவள் ஒருவனுடைய மனைவியாயிருக்கிறாளே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இரவிலே அபிமெலேக்குக்குச் சொப்பனத்திலே தோன்றி: நீ அழைப்பித்த ஸ்திரீயின் நிமித்தம் நீ செத்தாய்; அவள் ஒருவனுடைய மனைவியாயிருக்கிறாளே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ிமெலேக்கு அவளைச் சேராதிருந்தான். ஆகையால் அவன்: ஆண்டவரே, நீதியுள்ள ஜனங்களை அழிப்பீரோ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ள் தன் சகோதரி என்று அவன் என்னோடே சொல்லவில்லையா? அவன் தன் சகோதரன் என்று இவளும் சொன்னாளே; உத்தம இருதயத்தோடும் சுத்தமான கைகளோடும் இதைச் செய்தேன் என்று சொன்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ள் தன் சகோதரி என்று அவன் என்னோடே சொல்லவில்லையா? அவன் தன் சகோதரன் என்று இவளும் சொன்னாளே; உத்தம இருதயத்தோடும் சுத்தமான கைகளோடும் இதைச் செய்தேன் என்று சொன்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ேவன்: உத்தம இருதயத்தோடே நீ இதைச் செய்தாய் என்று நான் அறிந்திருக்கிறேன்; நீ எனக்கு விரோதமாகப் பாவம் செய்யாதபடிக்கு உன்னைத் தடுத்தேன்; ஆகையால், நீ அவளைத் தொட நான் உனக்கு இடங்கொடுக்கவ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னும் அபிமெலேக்கு: இதோ, என் தேசம் உனக்கு முன்பாக இருக்கிறது; உன் பார்வைக்குச் சம்மதியான இடத்திலே குடியிரு என்று சொன்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ேவன்: உத்தம இருதயத்தோடே நீ இதைச் செய்தாய் என்று நான் அறிந்திருக்கிறேன்; நீ எனக்கு விரோதமாகப் பாவம் செய்யாதபடிக்கு உன்னைத் தடுத்தேன்; ஆகையால், நீ அவளைத் தொட நான் உனக்கு இடங்கொடுக்கவ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மனுஷனுடைய மனைவியை அவனிடத்திற்கு அனுப்பிவிடு; அவன் ஒரு தீர்க்கதரிசி; நீ பிழைக்கும்படிக்கு அவன் உனக்காக வேண்டுதல் செய்வான்; நீ அவளை அனுப்பிவிடாதிருந்தால், நீயும் உன்னைச் சேர்ந்த யாவரும் சாகவே சாவீர்கள் என்று அறிவாயாக என்று சொப்பனத்திலே அவனுக்குச் சொன்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மனுஷனுடைய மனைவியை அவனிடத்திற்கு அனுப்பிவிடு; அவன் ஒரு தீர்க்கதரிசி; நீ பிழைக்கும்படிக்கு அவன் உனக்காக வேண்டுதல் செய்வான்; நீ அவளை அனுப்பிவிடாதிருந்தால், நீயும் உன்னைச் சேர்ந்த யாவரும் சாகவே சாவீர்கள் என்று அறிவாயாக என்று சொப்பனத்திலே அவனுக்குச் சொன்ன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மனுஷனுடைய மனைவியை அவனிடத்திற்கு அனுப்பிவிடு; அவன் ஒரு தீர்க்கதரிசி; நீ பிழைக்கும்படிக்கு அவன் உனக்காக வேண்டுதல் செய்வான்; நீ அவளை அனுப்பிவிடாதிருந்தால், நீயும் உன்னைச் சேர்ந்த யாவரும் சாகவே சாவீர்கள் என்று அறிவாயாக என்று சொப்பனத்திலே அவனுக்குச் சொன்ன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ிமெலேக்கு அதிகாலையில் எழுந்து, தன் ஊழியக்காரரையெல்லாம் அழைப்பித்து, இந்தச் சங்கதிகளையெல்லாம் அவர்கள் கேட்கும்படி சொன்னான்; அந்த மனுஷர் மிகவும் பய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ிமெலேக்கு அதிகாலையில் எழுந்து, தன் ஊழியக்காரரையெல்லாம் அழைப்பித்து, இந்தச் சங்கதிகளையெல்லாம் அவர்கள் கேட்கும்படி சொன்னான்; அந்த மனுஷர் மிகவும் பய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பிமெலேக்கு ஆபிரகாமை அழைப்பித்து; நீ எங்களுக்கு என்ன காரியஞ்செய்தாய், நீ என்மேலும், என் ராஜ்யத்தின்மேலும் கொடிய பாவம் சுமரப்பண்ணுகிறதற்கு உனக்கு நான் என்ன குற்றம் செய்தேன்? செய்யத்தகாத காரியங்களை என்னிடத்தில் செய்தாயே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பிமெலேக்கு ஆபிரகாமை அழைப்பித்து; நீ எங்களுக்கு என்ன காரியஞ்செய்தாய், நீ என்மேலும், என் ராஜ்யத்தின்மேலும் கொடிய பாவம் சுமரப்பண்ணுகிறதற்கு உனக்கு நான் என்ன குற்றம் செய்தேன்? செய்யத்தகாத காரியங்களை என்னிடத்தில் செய்தாயே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பிமெலேக்கு ஆபிரகாமை அழைப்பித்து; நீ எங்களுக்கு என்ன காரியஞ்செய்தாய், நீ என்மேலும், என் ராஜ்யத்தின்மேலும் கொடிய பாவம் சுமரப்பண்ணுகிறதற்கு உனக்கு நான் என்ன குற்றம் செய்தேன்? செய்யத்தகாத காரியங்களை என்னிடத்தில் செய்தாயே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அபிமெலேக்கு ஆபிரகாமை நோக்கி: என்னத்தைக் கண்டு நீ இந்தக் காரியத்தைச் செய்தாய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சாராளை நோக்கி: உன் சகோதரனுக்கு ஆயிரம் வெள்ளிக்காசு கொடுத்தேன்; இதோ, உன்னோடிருக்கிற எல்லார் முன்பாகவும், மற்ற யாவர் முன்பாகவும், இது உன் முகத்து முக்காட்டுக்காவதாக என்றான்; இப்படி அவள் கடிந்து கொள்ளப்பட்ட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ஆபிரகாம்: இவ்விடத்தில் தெய்வபயம் இல்லையென்றும், என் மனைவியினிமித்தம் என்னைக் கொன்றுபோடுவார்கள் என்றும் நான் நினைத்த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ஆபிரகாம்: இவ்விடத்தில் தெய்வபயம் இல்லையென்றும், என் மனைவியினிமித்தம் என்னைக் கொன்றுபோடுவார்கள் என்றும் நான் நினைத்த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ள் என் சகோதரி என்பதும் மெய்தான்; அவள் என் தகப்பனுக்குக் குமாரத்தி, என் தாய்க்குக் குமாரத்தியல்ல; அவள் எனக்கு மனைவியான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ள் என் சகோதரி என்பதும் மெய்தான்; அவள் என் தகப்பனுக்குக் குமாரத்தி, என் தாய்க்குக் குமாரத்தியல்ல; அவள் எனக்கு மனைவியான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தகப்பன் வீட்டைவிட்டு தேவன் என்னைத் தேசாந்தரியாய்த் திரியும்படி செய்தபோது, நான் அவளை நோக்கி: நாம் போகும் இடம் எங்கும், நீ என்னைச் சகோதரன் என்று சொல்வது நீ எனக்குச் செய்யவேண்டிய தயை என்று அவளிடத்தில் சொல்லியிருந்தேன் என்றான்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தகப்பன் வீட்டைவிட்டு தேவன் என்னைத் தேசாந்தரியாய்த் திரியும்படி செய்தபோது, நான் அவளை நோக்கி: நாம் போகும் இடம் எங்கும், நீ என்னைச் சகோதரன் என்று சொல்வது நீ எனக்குச் செய்யவேண்டிய தயை என்று அவளிடத்தில் சொல்லியிருந்தேன் என்றான்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தகப்பன் வீட்டைவிட்டு தேவன் என்னைத் தேசாந்தரியாய்த் திரியும்படி செய்தபோது, நான் அவளை நோக்கி: நாம் போகும் இடம் எங்கும், நீ என்னைச் சகோதரன் என்று சொல்வது நீ எனக்குச் செய்யவேண்டிய தயை என்று அவளிடத்தில் சொல்லியிருந்தேன் என்றான்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பிமெலேக்கு ஆடு மாடுகளையும், வேலைக்காரரையும், வேலைக்காரிகளையும் ஆபிரகாமுக்குக் கொடுத்து, அவன் மனைவியாகிய சாராளையும் அவனிடத்தில் திரும்ப ஒப்புவித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பிமெலேக்கு ஆடு மாடுகளையும், வேலைக்காரரையும், வேலைக்காரிகளையும் ஆபிரகாமுக்குக் கொடுத்து, அவன் மனைவியாகிய சாராளையும் அவனிடத்தில் திரும்ப ஒப்புவி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சாராளை நோக்கி: உன் சகோதரனுக்கு ஆயிரம் வெள்ளிக்காசு கொடுத்தேன்; இதோ, உன்னோடிருக்கிற எல்லார் முன்பாகவும், மற்ற யாவர் முன்பாகவும், இது உன் முகத்து முக்காட்டுக்காவதாக என்றான்; இப்படி அவள் கடிந்து கொள்ளப்பட்ட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சாராளை நோக்கி: உன் சகோதரனுக்கு ஆயிரம் வெள்ளிக்காசு கொடுத்தேன்; இதோ, உன்னோடிருக்கிற எல்லார் முன்பாகவும், மற்ற யாவர் முன்பாகவும், இது உன் முகத்து முக்காட்டுக்காவதாக என்றான்; இப்படி அவள் கடிந்து கொள்ளப்பட்ட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பிரகாமுடைய மனைவியாகிய சாராளின் நிமித்தம் கர்த்தர் அபிமெலேக்குடைய வீட்டாரின் கர்ப்பங்களையெல்லாம் அடைத்திருந்தபடியால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பிரகாமுடைய மனைவியாகிய சாராளின் நிமித்தம் கர்த்தர் அபிமெலேக்குடைய வீட்டாரின் கர்ப்பங்களையெல்லாம் அடைத்திருந்தபடியால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பிரகாம் தேவனை நோக்கி வேண்டிக்கொண்டான்; அப்பொழுது தேவன் அபிமெலேக்கையும், அவன் மனைவியையும், அவன் வேலைக்காரிகளையும் குணமாக்கி, பிள்ளைபெறும்படி அநுக்கிரகம் பண்ண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பிரகாம் தேவனை நோக்கி வேண்டிக்கொண்டான்; அப்பொழுது தேவன் அபிமெலேக்கையும், அவன் மனைவியையும், அவன் வேலைக்காரிகளையும் குணமாக்கி, பிள்ளைபெறும்படி அநுக்கிரகம் பண்ணின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braham journeyed from thence toward the south country, and dwelled between Kadesh and Shu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ojourned in Ger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braham said of Sarah his wife, She is my sister: and Abimelech king of Gerar sent, and t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r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God came to Abimelech in a dream by night, and said to him, Behold, you are but a dead 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woman which you have taken; for she is a man'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Abimelech had not come near her: and he said, LORD, will you slay also a righteous nat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aid he not unto me, She is my sister? and she, even she herself said, He is my brother: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egrity of my heart and innocence of my hands have I done t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God said unto him in a dream, Yea, I know that you did this in the integrity of your hear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Abimelech said, Behold, my land is before you: dwell where it pleases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I also withheld you from sinning against me: therefore suffered I you not to touch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ow therefore restore the man his wife; for he is a prophet, and he shall pray for you,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live: and if you restore her not, know you that you shall surely die, you, and all that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refore Abimelech rose early in the morning, and called all his servants, and told all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 in their ears: and the men were sore afr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Abimelech called Abraham, and said unto him, What have you done unto us? and what have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nded you, that you have brought on me and on my kingdom a great sin? you have done deeds unto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ought not to be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bimelech said unto Abraham, What saw you, that you have done this th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unto Sarah he said, Behold, I have given your brother a thousand pieces of silver: beh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braham said, Because I thought, Surely the fear of God is not in this place; and they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y me for my wife's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yet indeed she is my sister; she is the daughter of my father, but not the daughter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er; and she became my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t came to pass, when God caused me to wander from my father's house, that I said unto 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is your kindness which you shall show unto me; at every place where we shall come, say of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is my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bimelech took sheep, and oxen, and male servants, and female servants, and gave them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raham, and restored him Sarah hi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is to you a covering of the eyes, unto all that are with you, and with all other: thus s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r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 Abraham prayed unto God: and God healed Abimelech, and his wife, and his maidservant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bare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the LORD had fast closed up all the wombs of the house of Abimelech, because of Sar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raham'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2026-06-03T07:38:14Z</dcterms:created>
  <dcterms:modified xsi:type="dcterms:W3CDTF">2026-06-03T07:38:14Z</dcterms:modified>
  <dc:title>ஆதியாகமம்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