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ள் தன் சகோதரி என்று அவன் என்னோடே சொல்லவில்லையா? அவன் தன் சகோதரன் என்று இவளும் சொன்னாளே; உத்தம இருதயத்தோடும் சுத்தமான கைகளோடும் இதைச் செய்தேன் என்று சொன்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ள் தன் சகோதரி என்று அவன் என்னோடே சொல்லவில்லையா? அவன் தன் சகோதரன் என்று இவளும் சொன்னாளே; உத்தம இருதயத்தோடும் சுத்தமான கைகளோடும் இதைச் செய்தேன் என்று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மெலேக்கு அதிகாலையில் எழுந்து, தன் ஊழியக்காரரையெல்லாம் அழைப்பித்து, இந்தச் சங்கதிகளையெல்லாம் அவர்கள் கேட்கும்படி சொன்னான்; அந்த மனுஷர் மிகவும் பய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மெலேக்கு அதிகாலையில் எழுந்து, தன் ஊழியக்காரரையெல்லாம் அழைப்பித்து, இந்தச் சங்கதிகளையெல்லாம் அவர்கள் கேட்கும்படி சொன்னான்; அந்த மனுஷர் மிகவும் பய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அவ்விடம் விட்டு, தென் தேசத்திற்குப் பிரயாணம்பண்ணி, காதேசுக்கும் சூருக்கும் நடுவாகக் குடியேறி, கேராரிலே தங்க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அபிமெலேக்கு ஆபிரகாமை நோக்கி: என்னத்தைக் கண்டு நீ இந்தக் காரியத்தைச் செய்தாய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ஆபிரகாம்: இவ்விடத்தில் தெய்வபயம் இல்லையென்றும், என் மனைவியினிமித்தம் என்னைக் கொன்றுபோடுவார்கள் என்றும் நான் நினைத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ஆபிரகாம்: இவ்விடத்தில் தெய்வபயம் இல்லையென்றும், என் மனைவியினிமித்தம் என்னைக் கொன்றுபோடுவார்கள் என்றும் நான் நினை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் என் சகோதரி என்பதும் மெய்தான்; அவள் என் தகப்பனுக்குக் குமாரத்தி, என் தாய்க்குக் குமாரத்தியல்ல; அவள் எனக்கு மனைவியான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தகப்பன் வீட்டைவிட்டு தேவன் என்னைத் தேசாந்தரியாய்த் திரியும்படி செய்தபோது, நான் அவளை நோக்கி: நாம் போகும் இடம் எங்கும், நீ என்னைச் சகோதரன் என்று சொல்வது நீ எனக்குச் செய்யவேண்டிய தயை என்று அவளிடத்தில் சொல்லியிருந்தேன் என்றான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தகப்பன் வீட்டைவிட்டு தேவன் என்னைத் தேசாந்தரியாய்த் திரியும்படி செய்தபோது, நான் அவளை நோக்கி: நாம் போகும் இடம் எங்கும், நீ என்னைச் சகோதரன் என்று சொல்வது நீ எனக்குச் செய்யவேண்டிய தயை என்று அவளிடத்தில் சொல்லியிருந்தேன் என்றான்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ிமெலேக்கு ஆடு மாடுகளையும், வேலைக்காரரையும், வேலைக்காரிகளையும் ஆபிரகாமுக்குக் கொடுத்து, அவன் மனைவியாகிய சாராளையும் அவனிடத்தில் திரும்ப ஒப்புவ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அவ்விடம் விட்டு, தென் தேசத்திற்குப் பிரயாணம்பண்ணி, காதேசுக்கும் சூருக்கும் நடுவாகக் குடியேறி, கேராரிலே தங்க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ிமெலேக்கு ஆடு மாடுகளையும், வேலைக்காரரையும், வேலைக்காரிகளையும் ஆபிரகாமுக்குக் கொடுத்து, அவன் மனைவியாகிய சாராளையும் அவனிடத்தில் திரும்ப ஒப்புவ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அபிமெலேக்கு: இதோ, என் தேசம் உனக்கு முன்பாக இருக்கிறது; உன் பார்வைக்குச் சம்மதியான இடத்திலே குடியிரு என்று 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சாராளை நோக்கி: உன் சகோதரனுக்கு ஆயிரம் வெள்ளிக்காசு கொடுத்தேன்; இதோ, உன்னோடிருக்கிற எல்லார் முன்பாகவும், மற்ற யாவர் முன்பாகவும், இது உன் முகத்து முக்காட்டுக்காவதாக என்றான்; இப்படி அவள் கடிந்து கொள்ளப்பட்ட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சாராளை நோக்கி: உன் சகோதரனுக்கு ஆயிரம் வெள்ளிக்காசு கொடுத்தேன்; இதோ, உன்னோடிருக்கிற எல்லார் முன்பாகவும், மற்ற யாவர் முன்பாகவும், இது உன் முகத்து முக்காட்டுக்காவதாக என்றான்; இப்படி அவள் கடிந்து கொள்ளப்பட்ட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டைய மனைவியாகிய சாராளின் நிமித்தம் கர்த்தர் அபிமெலேக்குடைய வீட்டாரின் கர்ப்பங்களையெல்லாம் அடைத்திருந்தபடிய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டைய மனைவியாகிய சாராளின் நிமித்தம் கர்த்தர் அபிமெலேக்குடைய வீட்டாரின் கர்ப்பங்களையெல்லாம் அடைத்திருந்தபடியா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பிரகாம் தேவனை நோக்கி வேண்டிக்கொண்டான்; அப்பொழுது தேவன் அபிமெலேக்கையும், அவன் மனைவியையும், அவன் வேலைக்காரிகளையும் குணமாக்கி, பிள்ளைபெறும்படி அநுக்கிரகம் பண்ண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பிரகாம் தேவனை நோக்கி வேண்டிக்கொண்டான்; அப்பொழுது தேவன் அபிமெலேக்கையும், அவன் மனைவியையும், அவன் வேலைக்காரிகளையும் குணமாக்கி, பிள்ளைபெறும்படி அநுக்கிரகம் பண்ண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ஆபிரகாம் தன் மனைவியாகிய சாராளைத் தன் சகோதரி என்று சொன்னதினாலே, கேராரின் ராஜாவாகிய அபிமெலேக்கு ஆளனுப்பிச் சாராளை அழைப்ப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ஆபிரகாம் தன் மனைவியாகிய சாராளைத் தன் சகோதரி என்று சொன்னதினாலே, கேராரின் ராஜாவாகிய அபிமெலேக்கு ஆளனுப்பிச் சாராளை அழைப்ப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இரவிலே அபிமெலேக்குக்குச் சொப்பனத்திலே தோன்றி: நீ அழைப்பித்த ஸ்திரீயின் நிமித்தம் நீ செத்தாய்; அவள் ஒருவனுடைய மனைவியாயிருக்கிறாளே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இரவிலே அபிமெலேக்குக்குச் சொப்பனத்திலே தோன்றி: நீ அழைப்பித்த ஸ்திரீயின் நிமித்தம் நீ செத்தாய்; அவள் ஒருவனுடைய மனைவியாயிருக்கிறாளே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ிமெலேக்கு அவளைச் சேராதிருந்தான். ஆகையால் அவன்: ஆண்டவரே, நீதியுள்ள ஜனங்களை அழிப்பீர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ிமெலேக்கு அவளைச் சேராதிருந்தான். ஆகையால் அவன்: ஆண்டவரே, நீதியுள்ள ஜனங்களை அழிப்பீர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অব্রাহাম নিজে আমায় বলেছে য়ে, ‘এই নারী তার বোন|’ আর ঐ নারীও বলেছে য়ে, ‘ঐ পুরুষ তার ভাই|’ আমি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অপরাধ করিনি| আমি তো জানতামই না য়ে আমি কি কর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ঈশ্বর স্বপ্নের মধ্যে অবীমেলককে বললেন য়ে, “হ্যাঁ, আমি জানি তুমি নির্দোষ এবং এটাও জানি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কি করছ তা তুমি জানতে না| তোমায় আমি বাঁচিয়ে দিয়েছি| আমি তোমাকে আমার বিরুদ্ধে পাপ করতে দি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ই তোমায় ঐ নারীকে শয়্য়ায নিয়ে য়েতে দি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ুতরাং তুমি অব্রাহাম ও তার স্ত্রীকে ফিরিয়ে দাও| অব্রাহাম একজন ভাববাদী| সে তোমার জন্যে প্রার্থ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এবং তুমি তাতে জীবন লাভ করবে| কিন্তু তুমি যদি অব্রাহাম ও তার স্ত্রীকে ফিরিয়ে না দাও তাহল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শ্চিত য়ে তোমার মৃত্যু আসন্ন এবং তোমার সমস্ত পরিবারেরও মৃত্যু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ুতরাং পরদিন খুব সকালে অবীমেলক তাঁর ভৃত্যদের ডেকে তাঁর স্বপ্নের কথা বললেন| তাঁর স্বপ্নের কথা শু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ৃত্যরা খুব ভীত হয়ে প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অব্রাহাম পূর্বের বাসস্থান ত্যাগ করে নেগেভে গেলেন| তিনি কাদেশ এবং শূরের মধ্যবর্তী গরার নগরে 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অবীমেলক অব্রাহামকে ডেকে পাঠিয়ে জিজ্ঞাসা করলেন, “কেন আপনি আমাদের প্রতি এরকম ব্যবহার করল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আপনার প্রতি কি অন্যায় করেছি? কেন মিথ্যে বললেন য়ে ঐ নারীটি আপনার বোন? আমার রাজত্বে আপনি অনে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পর্য়য ডেকে এনেছেন| আমার প্রতি এসব করা আপনার উচিত্‌ হ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ি কিসের ভয় পাচ্ছিলেন? কেন আপনি আমার সঙ্গে এরকম ব্যবহার করলেন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অব্রাহাম বললেন, “আমি ভয় পেয়েছিলাম| আমি ভেবেছিলাম, এখানে কেউ বোধহয় ঈশ্বরকে শ্রদ্ধা ক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ভেবেছিলাম, সারাকে পাওয়ার জন্যে আমাকে কেউ হত্যা করতেও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ারা আমার স্ত্রী, আবার আমার বোনও বটে| সারা আমার পিতার কন্যা বটে, কিন্তু আমার মাতার কন্যা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 আমাকে পিতৃগৃহ থেকে দূরে কোথাও নিয়ে যাচ্ছেন| ঈশ্বর আমাকে অনেক দেশে নিয়ে গেছেন| যখন এরক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 তখন আমি সারাকে বললাম, ‘আমার জন্য কিছু করো; যেখানেই আমরা যাব, সবাইকে বলবে য়ে তুমি আমার বো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অবীমেলক আসল ব্যাপারটা বুঝলেন| তাই অবীমেলক অব্রাহামের হাতে সারাকে ফিরিযে দিলেন| সেই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শুরু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ীমেলক অব্রাহামকে কিছু দাস, মেষ ও গবাদি পশুও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বং অবীমেলক বললেন, “চারদিকে তাকিয়ে দেখুন| এসবই আমার জমি| আপনার যেখানে খুশী সেখানে থাকতে পার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র অবীমেলক সারাকে বললেন, “তোমার ভাই অব্রাহামকে আমি 1200 রৌপ্যমুদ্রা দিয়েছি| যা কিছু ঘট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সবের জন্যে আমি দুঃখিত এটা বোঝাতেই এই রৌপ্যমুদ্রা| সবাই জানুক য়ে আমি ন্যায় মেনে কাজ কর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অবীমেলকের পরিবারের সমস্ত নারীর গর্ভধারণের ক্ষমতা প্রভু হরণ করেছিলেন| অবীমেলক সারাকে অধি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 বলে প্রভু এই কাজ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অব্রাহাম ঈশ্বরের কাছে প্রার্থনা করলেন এবং ঈশ্বর অবীমেলক, অবীমেলকের স্ত্রী ও দাস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ের জন্ম দেওয়ার ক্ষমতা ফিরিয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গরারে বাস করার সময় অব্রাহাম সবাইকে বললেন য়ে সারা তাঁর বোন| গরারের রাজা অবীমেলক সে কথা শুন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ীমেলক সারাকে কামনা করলেন, তাই সারাকে নিয়ে আসার জন্য কযেকজন ভৃত্যকে পাঠ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রাত্রে ঈশ্বর স্বপ্নে অবীমেলকের কাছে এলেন| ঈশ্বর বললেন, “তোমার মরণ ঘনিয়ে এসেছে| য়ে নারী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এনেছ সে বিবাহিত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অবীমেলক তখন পর্য্ন্ত সারাকে শয়্য়ার সঙ্গিনী করেন নি| তাই অবীমেলক বললেন, “প্রভু, আমি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রাধ করিনি| আপনি কি একজন নিরপরাধকে হত্যা করব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2026-08-03T00:20:04Z</dcterms:created>
  <dcterms:modified xsi:type="dcterms:W3CDTF">2026-08-03T00:20:04Z</dcterms:modified>
  <dc:title>ஆதியாகமம்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