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7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எனக்காய் உயிர்கொடு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ள்ளம் போற்ற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என்னோடென்றும் இரு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ள்ளம் வாழ்த்த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ீட்பர் இரத்தம் சிந்த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ரிசுத்தனா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எனக்காய் மரிந்தெழு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மறுரூபமா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பாதை ஜீவஒளிய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தயம் தே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வார்த்தை ஜீவ ஊற்ற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தயம் நா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2026-07-30T19:57:51Z</dcterms:created>
  <dcterms:modified xsi:type="dcterms:W3CDTF">2026-07-30T19:57:51Z</dcterms:modified>
  <dc:title>துதிப் பாடல்கள் : 906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