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presProps" Target="presProps.xml"/>
  <Relationship Id="rId39" Type="http://schemas.openxmlformats.org/officeDocument/2006/relationships/viewProps" Target="viewProps.xml"/>
  <Relationship Id="rId4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But the rest of the dead lived not again until the thousand years were finished. This is the first resurrection.]]></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Blessed and holy is he that has part in the first resurrection: on such the second death has no power, but they shall be priests of God and of Christ, and shall reign with him a thousand year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Blessed and holy is he that has part in the first resurrection: on such the second death has no power, but they shall be priests of God and of Christ, and shall reign with him a thousand year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Blessed and holy is he that has part in the first resurrection: on such the second death has no power, but they shall be priests of God and of Christ, and shall reign with him a thousand year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when the thousand years are expired, Satan shall be loosed out of his priso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shall go out to deceive the nations which are in the four quarters of the earth, Gog, and Magog, to gather them together to battle: the number of whom is as the sand of the sea.]]></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 angel come down from heaven, having the key of the bottomless pit and a great chain in his han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shall go out to deceive the nations which are in the four quarters of the earth, Gog, and Magog, to gather them together to battle: the number of whom is as the sand of the sea.]]></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shall go out to deceive the nations which are in the four quarters of the earth, Gog, and Magog, to gather them together to battle: the number of whom is as the sand of the sea.]]></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went up on the breadth of the earth, and compassed the camp of the saints about, and the beloved city: and fire came down from God out of heaven, and devoured them.]]></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went up on the breadth of the earth, and compassed the camp of the saints about, and the beloved city: and fire came down from God out of heaven, and devoured them.]]></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devil that deceived them was cast into the lake of fire and brimstone, where the beast and the false prophet are, and shall be tormented day and night for ever and ever.]]></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devil that deceived them was cast into the lake of fire and brimstone, where the beast and the false prophet are, and shall be tormented day and night for ever and ev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devil that deceived them was cast into the lake of fire and brimstone, where the beast and the false prophet are, and shall be tormented day and night for ever and ev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w a great white throne, and him that sat on it, from whose face the earth and the heaven fled away; and there was found no place for the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w a great white throne, and him that sat on it, from whose face the earth and the heaven fled away; and there was found no place for them.]]></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saw the dead, small and great, stand before God; and the books were opened: and another book was opened, which is the book of life: and the dead were judged out of those things which were written in the books, according to their work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an angel come down from heaven, having the key of the bottomless pit and a great chain in his hand.]]></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saw the dead, small and great, stand before God; and the books were opened: and another book was opened, which is the book of life: and the dead were judged out of those things which were written in the books, according to their work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 saw the dead, small and great, stand before God; and the books were opened: and another book was opened, which is the book of life: and the dead were judged out of those things which were written in the books, according to their work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ea gave up the dead which were in it; and death and hell delivered up the dead which were in them: and they were judged every man according to their work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ea gave up the dead which were in it; and death and hell delivered up the dead which were in them: and they were judged every man according to their work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death and hell were cast into the lake of fire. This is the second death.]]></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osoever was not found written in the book of life was cast into the lake of fir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laid hold on the dragon, that old serpent, which is the Devil, and Satan, and bound him a thousand year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laid hold on the dragon, that old serpent, which is the Devil, and Satan, and bound him a thousand year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laid hold on the dragon, that old serpent, which is the Devil, and Satan, and bound him a thousand year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cast him into the bottomless pit, and shut him up, and set a seal upon him, that he should deceive the nations no more, till the thousand years should be fulfilled: and after that he must be loosed a little seas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னத்தினிமித்தமும் சிரச்சேதம்பண்ணப்பட்டவர்களுடைய ஆத்துமாக்களையும், மிருகத்தையாவது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பத்தையாவது வணங்காமலும் தங்கள் நெற்றியிலும் தங்கள் கையிலும் அதின் முத்திரை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க்கொள்ளாமலும் இருந்தவர்களையும் கண்டேன். அவர்கள் உயிர்த்து கிறிஸ்துவுடனேகூட ஆயிரம் வருஷ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சா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ரணமடைந்த மற்றவர்கள் அந்த ஆயிரம் வருஷம் முடியுமளவும் உயிரடையவில்லை. இதுவே முதலாம் உயிர்த்தெழு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முதலாம் உயிர்த்தெழுதலுக்குப் பங்குள்ளவன் பாக்கியவானும் பரிசுத்தவானுமாயிருக்கிறான்; இவர்கள்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டாம் மரணத்திற்கு அதிகாரமில்லை. இவர்கள் தேவனுக்கும் கிறிஸ்துவுக்கும் முன்பாக, ஆசாரியரா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டேகூட ஆயிரம் வருஷம் அரசாளு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த ஆயிரம் வருஷம் முடியும்போது சாத்தான் தன் காவலிலிருந்து விடுதலை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பூமியின் நான்கு திசைகளிலுமுள்ள ஜாதிகளாகிய கோகையும் மாகோகையும் மோசம்போக்கும்படிக்கும்,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ஒரு தூதன் பாதாளத்தின் திறவுகோலையும் பெரிய சங்கிலியையும் தன் கையிலே பிடி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த்திற்குக் கூட்டிக்கொள்ளும்படிக்கும் புறப்படுவான்; அவர்களுடைய தொகை கடற்க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லத்தனையா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ர்கள் பூமியெங்கும் பரம்பி, பரிசுத்தவான்களுடைய பாளையத்தையும், பிரியமான நகர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ந்துகொண்டார்கள்; அப்பொழுது தேவனால் வானத்திலிருந்து அக்கினி இறங்கி அவர்களைப் பட்சித்து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மேலும் அவர்களை மோசம்போக்கின பிசாசானவன், மிருகமும் கள்ளத்தீர்க்கதரிசியுமிருக்கிற இட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கினியும் கந்தகமுமான கடலிலே தள்ளப்பட்டான். அவர்கள் இரவும் பகலும் சதாகால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க்க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பு, நான் பெரிய வெள்ளைச் சிங்காசனத்தையும் அதின்மேல் வீற்றிருக்கிறவரையும் கண்டேன்;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கத்திலிருந்து பூமியும் வானமும் அகன்றுபோயின; அவைகளுக்கு இடங்காணப்ப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மரித்தோராகிய சிறியோரையும் பெரியோரையும் தேவனுக்கு முன்பாக நிற்கக்கண்டேன்; அப்பொழுது புஸ்தக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னத்திலிருந்திறங்கிவர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க்கப்பட்டன; ஜீவபுஸ்தகம் என்னும் வேறொரு புஸ்தகமும் திறக்கப்பட்டது; அப்பொழுது அந்தப் புஸ்தகங்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ப்பட்டவைகளின்படியே மரித்தோர் தங்கள் தங்கள் கிரியைகளுக்குத்தக்கதாக நியாயத்தீர்ப்படை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சமுத்திரம் தன்னிலுள்ள மரித்தோரை ஒப்புவித்தது; மரணமும் பாதாளமும் தங்களிலுள்ள ம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வித்தன. யாவரும் தங்கள் தங்கள் கிரியைகளின்படியே நியாயத்தீர்ப்படை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மரணமும் பாதாளமும் அக்கினிக்கடலிலே தள்ளப்பட்டன. இது இரண்டாம் மரண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ஜீவபுஸ்தகத்திலே எழுதப்பட்டவனாகக் காணப்படாதவனெவனோ அவன் அக்கினிக்கடலிலே தள்ள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பிசாசென்றும் சாத்தானென்றும் சொல்லப்பட்ட பழைய பாம்பாகிய வலுசர்ப்பத்தை அவன் பிடித்து, அதை ஆயி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ஷமளவுங் கட்டிவைத்து, அந்த ஆயிரம் வருஷம் நிறைவேறும்வரைக்கும் தமது ஜனங்களை மோசம்போக்காத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ப் பாதாளத்திலே தள்ளியடைத்து, அதின்மேல் முத்திரை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தற்குப் பின்பு அது கொஞ்சக்காலம் விடுதலையாக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ன்றியும், நான் சிங்காசனங்களைக் கண்டேன்; அவைகளின்மேல் உட்கார்ந்தார்கள்; நியாயத்தீர்ப்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ம்படி அவர்களுக்கு அதிகாரம் அளிக்கப்பட்டது. இயேசுவைப்பற்றிய சாட்சியினிமித்தமும் தே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20]]></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2026-06-03T13:39:39Z</dcterms:created>
  <dcterms:modified xsi:type="dcterms:W3CDTF">2026-06-03T13:39:39Z</dcterms:modified>
  <dc:title>வெளி : 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