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ரணமடைந்த மற்றவர்கள் அந்த ஆயிரம் வருஷம் முடியுமளவும் உயிரடையவில்லை. இதுவே முதலாம் உயிர்த்தெழுதல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ுதலாம் உயிர்த்தெழுதலுக்குப் பங்குள்ளவன் பாக்கியவானும் பரிசுத்தவானுமாயிருக்கிறான்; இவர்கள்மேல் இரண்டாம் மரணத்திற்கு அதிகாரமில்லை. இவர்கள் தேவனுக்கும் கிறிஸ்துவுக்கும் முன்பாக, ஆசாரியராயிருந்து, அவரோடேகூட ஆயிரம் வருஷம் அரசாளுவ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ுதலாம் உயிர்த்தெழுதலுக்குப் பங்குள்ளவன் பாக்கியவானும் பரிசுத்தவானுமாயிருக்கிறான்; இவர்கள்மேல் இரண்டாம் மரணத்திற்கு அதிகாரமில்லை. இவர்கள் தேவனுக்கும் கிறிஸ்துவுக்கும் முன்பாக, ஆசாரியராயிருந்து, அவரோடேகூட ஆயிரம் வருஷம் அரசாளுவ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ுதலாம் உயிர்த்தெழுதலுக்குப் பங்குள்ளவன் பாக்கியவானும் பரிசுத்தவானுமாயிருக்கிறான்; இவர்கள்மேல் இரண்டாம் மரணத்திற்கு அதிகாரமில்லை. இவர்கள் தேவனுக்கும் கிறிஸ்துவுக்கும் முன்பாக, ஆசாரியராயிருந்து, அவரோடேகூட ஆயிரம் வருஷம் அரசாளுவ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்த ஆயிரம் வருஷம் முடியும்போது சாத்தான் தன் காவலிலிருந்து விடுதலையாகி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ூமியின் நான்கு திசைகளிலுமுள்ள ஜாதிகளாகிய கோகையும் மாகோகையும் மோசம்போக்கும்படிக்கும், அவர்களை யுத்தத்திற்குக் கூட்டிக்கொள்ளும்படிக்கும் புறப்படுவான்; அவர்களுடைய தொகை கடற்கரை மணலத்தனையாயிருக்க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ூமியின் நான்கு திசைகளிலுமுள்ள ஜாதிகளாகிய கோகையும் மாகோகையும் மோசம்போக்கும்படிக்கும், அவர்களை யுத்தத்திற்குக் கூட்டிக்கொள்ளும்படிக்கும் புறப்படுவான்; அவர்களுடைய தொகை கடற்கரை மணலத்தனையாயிருக்க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பூமியெங்கும் பரம்பி, பரிசுத்தவான்களுடைய பாளையத்தையும், பிரியமான நகரத்தையும் வளைந்துகொண்டார்கள்; அப்பொழுது தேவனால் வானத்திலிருந்து அக்கினி இறங்கி அவர்களைப் பட்சித்துப்போட்ட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பூமியெங்கும் பரம்பி, பரிசுத்தவான்களுடைய பாளையத்தையும், பிரியமான நகரத்தையும் வளைந்துகொண்டார்கள்; அப்பொழுது தேவனால் வானத்திலிருந்து அக்கினி இறங்கி அவர்களைப் பட்சித்துப்போட்ட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ேலும் அவர்களை மோசம்போக்கின பிசாசானவன், மிருகமும் கள்ளத்தீர்க்கதரிசியுமிருக்கிற இடமாகிய அக்கினியும் கந்தகமுமான கடலிலே தள்ளப்பட்டான். அவர்கள் இரவும் பகலும் சதாகாலங்களிலும் வாதிக்கப்படுவ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 தூதன் பாதாளத்தின் திறவுகோலையும் பெரிய சங்கிலியையும் தன் கையிலே பிடித்துக்கொண்டு வானத்திலிருந்திறங்கிவரக்கண்ட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ேலும் அவர்களை மோசம்போக்கின பிசாசானவன், மிருகமும் கள்ளத்தீர்க்கதரிசியுமிருக்கிற இடமாகிய அக்கினியும் கந்தகமுமான கடலிலே தள்ளப்பட்டான். அவர்கள் இரவும் பகலும் சதாகாலங்களிலும் வாதிக்கப்படுவ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, நான் பெரிய வெள்ளைச் சிங்காசனத்தையும் அதின்மேல் வீற்றிருக்கிறவரையும் கண்டேன்; அவருடைய சமுகத்திலிருந்து பூமியும் வானமும் அகன்றுபோயின; அவைகளுக்கு இடங்காணப்படவில்லை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, நான் பெரிய வெள்ளைச் சிங்காசனத்தையும் அதின்மேல் வீற்றிருக்கிறவரையும் கண்டேன்; அவருடைய சமுகத்திலிருந்து பூமியும் வானமும் அகன்றுபோயின; அவைகளுக்கு இடங்காணப்படவில்லை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ரித்தோராகிய சிறியோரையும் பெரியோரையும் தேவனுக்கு முன்பாக நிற்கக்கண்டேன்; அப்பொழுது புஸ்தகங்கள் திறக்கப்பட்டன; ஜீவபுஸ்தகம் என்னும் வேறொரு புஸ்தகமும் திறக்கப்பட்டது; அப்பொழுது அந்தப் புஸ்தகங்களில் எழுதப்பட்டவைகளின்படியே மரித்தோர் தங்கள் தங்கள் கிரியைகளுக்குத்தக்கதாக நியாயத்தீர்ப்படைந்த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ரித்தோராகிய சிறியோரையும் பெரியோரையும் தேவனுக்கு முன்பாக நிற்கக்கண்டேன்; அப்பொழுது புஸ்தகங்கள் திறக்கப்பட்டன; ஜீவபுஸ்தகம் என்னும் வேறொரு புஸ்தகமும் திறக்கப்பட்டது; அப்பொழுது அந்தப் புஸ்தகங்களில் எழுதப்பட்டவைகளின்படியே மரித்தோர் தங்கள் தங்கள் கிரியைகளுக்குத்தக்கதாக நியாயத்தீர்ப்படைந்த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ரித்தோராகிய சிறியோரையும் பெரியோரையும் தேவனுக்கு முன்பாக நிற்கக்கண்டேன்; அப்பொழுது புஸ்தகங்கள் திறக்கப்பட்டன; ஜீவபுஸ்தகம் என்னும் வேறொரு புஸ்தகமும் திறக்கப்பட்டது; அப்பொழுது அந்தப் புஸ்தகங்களில் எழுதப்பட்டவைகளின்படியே மரித்தோர் தங்கள் தங்கள் கிரியைகளுக்குத்தக்கதாக நியாயத்தீர்ப்படைந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முத்திரம் தன்னிலுள்ள மரித்தோரை ஒப்புவித்தது; மரணமும் பாதாளமும் தங்களிலுள்ள மரித்தோரை ஒப்புவித்தன. யாவரும் தங்கள் தங்கள் கிரியைகளின்படியே நியாயத்தீர்ப்படைந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முத்திரம் தன்னிலுள்ள மரித்தோரை ஒப்புவித்தது; மரணமும் பாதாளமும் தங்களிலுள்ள மரித்தோரை ஒப்புவித்தன. யாவரும் தங்கள் தங்கள் கிரியைகளின்படியே நியாயத்தீர்ப்படைந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மரணமும் பாதாளமும் அக்கினிக்கடலிலே தள்ளப்பட்டன. இது இரண்டாம் மரண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ஜீவபுஸ்தகத்திலே எழுதப்பட்டவனாகக் காணப்படாதவனெவனோ அவன் அக்கினிக்கடலிலே தள்ளப்பட்ட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 தூதன் பாதாளத்தின் திறவுகோலையும் பெரிய சங்கிலியையும் தன் கையிலே பிடித்துக்கொண்டு வானத்திலிருந்திறங்கிவரக்கண்ட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சாசென்றும் சாத்தானென்றும் சொல்லப்பட்ட பழைய பாம்பாகிய வலுசர்ப்பத்தை அவன் பிடித்து, அதை ஆயிரம் வருஷமளவுங் கட்டிவைத்து, அந்த ஆயிரம் வருஷம் நிறைவேறும்வரைக்கும் தமது ஜனங்களை மோசம்போக்காதபடிக்கு அதைப் பாதாளத்திலே தள்ளியடைத்து, அதின்மேல் முத்திரைபோட்ட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சாசென்றும் சாத்தானென்றும் சொல்லப்பட்ட பழைய பாம்பாகிய வலுசர்ப்பத்தை அவன் பிடித்து, அதை ஆயிரம் வருஷமளவுங் கட்டிவைத்து, அந்த ஆயிரம் வருஷம் நிறைவேறும்வரைக்கும் தமது ஜனங்களை மோசம்போக்காதபடிக்கு அதைப் பாதாளத்திலே தள்ளியடைத்து, அதின்மேல் முத்திரைபோட்ட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ற்குப் பின்பு அது கொஞ்சக்காலம் விடுதலையாகவேண்ட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ற்குப் பின்பு அது கொஞ்சக்காலம் விடுதலையாகவேண்ட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ன்றியும், நான் சிங்காசனங்களைக் கண்டேன்; அவைகளின்மேல் உட்கார்ந்தார்கள்; நியாயத்தீர்ப்புக் கொடுக்கும்படி அவர்களுக்கு அதிகாரம் அளிக்கப்பட்டது. இயேசுவைப்பற்றிய சாட்சியினிமித்தமும் தேவனுடைய வசனத்தினிமித்தமும் சிரச்சேதம்பண்ணப்பட்டவர்களுடைய ஆத்துமாக்களையும், மிருகத்தையாவது அதின் சொரூபத்தையாவது வணங்காமலும் தங்கள் நெற்றியிலும் தங்கள் கையிலும் அதின் முத்திரையைத் தரித்துக்கொள்ளாமலும் இருந்தவர்களையும் கண்டேன். அவர்கள் உயிர்த்து கிறிஸ்துவுடனேகூட ஆயிரம் வருஷம் அரசாண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ன்றியும், நான் சிங்காசனங்களைக் கண்டேன்; அவைகளின்மேல் உட்கார்ந்தார்கள்; நியாயத்தீர்ப்புக் கொடுக்கும்படி அவர்களுக்கு அதிகாரம் அளிக்கப்பட்டது. இயேசுவைப்பற்றிய சாட்சியினிமித்தமும் தேவனுடைய வசனத்தினிமித்தமும் சிரச்சேதம்பண்ணப்பட்டவர்களுடைய ஆத்துமாக்களையும், மிருகத்தையாவது அதின் சொரூபத்தையாவது வணங்காமலும் தங்கள் நெற்றியிலும் தங்கள் கையிலும் அதின் முத்திரையைத் தரித்துக்கொள்ளாமலும் இருந்தவர்களையும் கண்டேன். அவர்கள் உயிர்த்து கிறிஸ்துவுடனேகூட ஆயிரம் வருஷம் அரசாண்ட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4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ఆ వెయ్యి సంవత్సరములు గడచువరకు కడమ మృతులు బ్రదుక లేదు; ఇదియే మొదటి పునరుత్థాన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ఈ మొదటి పునరుత్థాన ములో పాలుగలవారు ధన్యులును పరిశుద్ధులునై యుందురు. ఇట్టివారిమీద రెండవ మరణమున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ధికారములేదు; వీరు దేవునికిని క్రీస్తుకును యాజకులై క్రీస్తుతోకూడ వెయ్యి సంవత్సరములు రాజ్య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వెయ్యి సంవత్సరములు గడచిన తరువాత సాతాను తానున్న చెరలోనుండి విడిపింపబ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భూమి నలు దిశలయందుండు జనములను, లెక్కకుసముద్రపు ఇసుకవలె ఉన్న గోగు మాగోగు అనువారిని మోసపరచి వార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ుద్ధమునకు పోగుచేయుటకై వాడు బయలుదేర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వారు భూమియందంతట వ్యాపించి, పరిశుద్ధుల శిబిరమును ప్రియమైన పట్టణమును ముట్టడివేయగా పరలోకములోను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గ్ని దిగివచ్చి వారిని దహ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వారిని మోసపరచిన అపవాది అగ్ని గంధకములుగల గుండములో పడవేయబడెను. అచ్చట ఆ క్రూరమృగమును అబద్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 పెద్దసంకెళ్లను చేత పట్టుకొని అగాధము యొక్క తాళపుచెవిగల యొక దేవదూత పరలోకమునుండి దిగివచ్చు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వక్తయు ఉన్నారు; వారు యుగయుగములు రాత్రింబగళ్లు బాధింపబడ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మరియు ధవళమైన మహా సింహాసనమును దానియందు ఆసీనుడైయున్న యొకనిని చూచితిని; భూమ్యాకాశములు ఆయ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ముఖమునుండి పారిపోయెను; వాటికి నిలువ చోటు కనబడక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మరియు గొప్పవారేమి కొద్దివారేమి మృతులైనవారందరు ఆ సింహాసనము ఎదుట నిలువబడియుండుట చూచితిని. అప్పు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్రంథములు విప్పబడెను; మరియు జీవగ్రంథమును వేరొక గ్రంథము విప్పబడెను; ఆ గ్రంథములయందు వ్రాయబడియున్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టినిబట్టి తమ క్రియలచొప్పున మృతులు తీర్పు పొంద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సముద్రము తనలో ఉన్న మృతులను అప్పగించెను; మరణమును పాతాళలోకమును వాటి వశముననున్న మృతుల నప్పగించె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లో ప్రతివాడు తన క్రియల చొప్పున తీర్పుపొంద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మరణమును మృతుల లోకమును అగ్నిగుండములో పడవేయబడెను; ఈ అగ్నిగుండము రెండవ మరణ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ఎవని పేరైనను4 జీవగ్రంథమందు వ్రాయబడినట్టు కనబడనియెడల వాడు అగ్నిగుండములో పడవేయ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ూచ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అతడు ఆదిసర్పమును, అనగా అపవాదియు సాతానును అను ఆ ఘటసర్పమును పట్టుకొని వెయ్యి సంవత్సరములు వాన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ంధించి అగాధములో పడవేస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ఆ వెయ్యి సంవత్సరములు గడచువరకు ఇక జనములను మోసపరచకుండునట్లు అగాధమును మూసి దానికి ముద్ర వేసె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టుపిమ్మట వాడు కొంచెము కాలము విడిచి పెట్టబ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అంతట సింహాసనములను చూచితిని; వాటిమీద ఆసీనులై యుండువారికి విమర్శచేయుటకు అధికారము ఇయ్యబడెను. మరి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్రూరమృగమునకైనను దాని ప్రతిమకైనను నమస్కారముచే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2026-07-31T18:39:05Z</dcterms:created>
  <dcterms:modified xsi:type="dcterms:W3CDTF">2026-07-31T18:39:05Z</dcterms:modified>
  <dc:title>வெளி : 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