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மலைமேல் உள்ள பட்டணம்
மறைந்து வாழாதே
நீ மறைந்திருக்கும் காலமல்ல
எழும்பிப் பிரகாச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ின் ஒளியாய் வாழ தேவன் உன்னை அழைத்தார்
அவர்க்காய் சாட்சியாய் வாழ தேவன் உன்னை அழைத்தார்
கர்த்தரே தேவன் என்று ஜாதிகள் அறிந்திட
சாட்சியாய் நீ வாழ்வாய் --- நீ மலைமே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ிகின்ற ஜனங்களை மீட்க தேவன் உன்னை அழைத்தார்
திறப்பின் வாசலில் நிற்க தேவன் உன்னை அழைத்தார்
அறுவடை மிகுதி வேலையாள் குறைவு
தேவ ஊழியம் செய்வாய் --- நீ மலைமே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இருளின் அதிகாரம் உடைக்க வல்லமை உனக்களித்தார்
பூமியில் அக்கினியை இறக்க வரங்களை உனக்களித்தார்
பாதாளத்தை வெறுமையாக்கி பரலோகத்தை நிரப்ப
திறவுகோல் உனக்களித்தார் --- நீ மலைமே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2026-07-31T14:01:10Z</dcterms:created>
  <dcterms:modified xsi:type="dcterms:W3CDTF">2026-07-31T14:01:10Z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