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believed in God's wonderful mercy and grace ; 
Believed in the smile of His reconciled face ;
Believed in His message of pardon and peace : 
I believed, and I keep on believ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 ! and the  feeling  may come or may go; 
Believe in the Word that was written to show 
That all who believe, their salvation may know ; 
Believe, and keep right on believ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believed in the work of my crucified Lord ; 
Believed in redemption alone through His blood ;
Believed in my Saviour by trusting His word : 
I believed, and I keep on believing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believed in the heart that was 
opened for me ;  
Believed in the love flowing blessed and free ;
Believed that my sins were all nailed to the tree : 
I believed, and I keep on believing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believed in Himself, as the true 
Living One ; [the throne ; 
Believed in His presence on high on 
Believed in His coming in glory full soon; 
I believed, and I keep on believi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2026-09-14T08:37:27Z</dcterms:created>
  <dcterms:modified xsi:type="dcterms:W3CDTF">2026-09-14T08:37:27Z</dcterms:modified>
  <dc:title>Hymn : 867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