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presProps" Target="presProps.xml"/>
  <Relationship Id="rId46" Type="http://schemas.openxmlformats.org/officeDocument/2006/relationships/viewProps" Target="viewProps.xml"/>
  <Relationship Id="rId47"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they worshipped the dragon which gave power unto the beast: and they worshipped the beast, saying, Who is like unto the beast? who is able to make war with him?]]></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they worshipped the dragon which gave power unto the beast: and they worshipped the beast, saying, Who is like unto the beast? who is able to make war with him?]]></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they worshipped the dragon which gave power unto the beast: and they worshipped the beast, saying, Who is like unto the beast? who is able to make war with him?]]></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there was given unto him a mouth speaking great things and blasphemies; and power was given unto him to continue forty and two months.]]></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there was given unto him a mouth speaking great things and blasphemies; and power was given unto him to continue forty and two months.]]></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he opened his mouth in blasphemy against God, to blaspheme his name, and his tabernacle, and them that dwell in heaven.]]></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he opened his mouth in blasphemy against God, to blaspheme his name, and his tabernacle, and them that dwell in heaven.]]></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it was given unto him to make war with the saints, and to overcome them: and power was given him over all families, and tongues, and nations.]]></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it was given unto him to make war with the saints, and to overcome them: and power was given him over all families, and tongues, and nations.]]></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it was given unto him to make war with the saints, and to overcome them: and power was given him over all families, and tongues, and nations.]]></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nd I stood upon the sand of the sea, and saw a beast rise up out of the sea, having seven heads and ten horns, and upon his horns ten crowns, and upon his heads the name of blasphemy.]]></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all that dwell upon the earth shall worship him, whose names are not written in the book of life of the Lamb slain from the foundation of the world.]]></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all that dwell upon the earth shall worship him, whose names are not written in the book of life of the Lamb slain from the foundation of the world.]]></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If any man have an ear, let him hear.]]></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He that leads into captivity shall go into captivity: he that kills with the sword must be killed with the sword. Here is the patience and the faith of the saints.]]></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He that leads into captivity shall go into captivity: he that kills with the sword must be killed with the sword. Here is the patience and the faith of the saints.]]></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I beheld another beast coming up out of the earth; and he had two horns like a lamb, and he spoke as a dragon.]]></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I beheld another beast coming up out of the earth; and he had two horns like a lamb, and he spoke as a dragon.]]></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he execises all the power of the first beast before him, and causes the earth and them which dwell therein to worship the first beast, whose deadly wound was healed.]]></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he execises all the power of the first beast before him, and causes the earth and them which dwell therein to worship the first beast, whose deadly wound was healed.]]></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he does great wonders, so that he makes fire come down from heaven on the earth in the sight of men,]]></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nd I stood upon the sand of the sea, and saw a beast rise up out of the sea, having seven heads and ten horns, and upon his horns ten crowns, and upon his heads the name of blasphemy.]]></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he does great wonders, so that he makes fire come down from heaven on the earth in the sight of men,]]></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And deceives them that dwell on the earth by the means of those miracles which he had power to do in the sight of the beast; saying to them that dwell on the earth, that they should make an image to the beast, which had the wound by a sword, and did live.]]></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And deceives them that dwell on the earth by the means of those miracles which he had power to do in the sight of the beast; saying to them that dwell on the earth, that they should make an image to the beast, which had the wound by a sword, and did live.]]></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And deceives them that dwell on the earth by the means of those miracles which he had power to do in the sight of the beast; saying to them that dwell on the earth, that they should make an image to the beast, which had the wound by a sword, and did live.]]></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he had power to give life unto the image of the beast, that the image of the beast should both speak, and cause that as many as would not worship the image of the beast should be killed.]]></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he had power to give life unto the image of the beast, that the image of the beast should both speak, and cause that as many as would not worship the image of the beast should be killed.]]></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he had power to give life unto the image of the beast, that the image of the beast should both speak, and cause that as many as would not worship the image of the beast should be killed.]]></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And he causes all, both small and great, rich and poor, free and bond, to receive a mark in their right hand, or in their foreheads:]]></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And he causes all, both small and great, rich and poor, free and bond, to receive a mark in their right hand, or in their foreheads:]]></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And that no man might buy or sell, save he that had the mark, or the name of the beast, or the number of his name.]]></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nd I stood upon the sand of the sea, and saw a beast rise up out of the sea, having seven heads and ten horns, and upon his horns ten crowns, and upon his heads the name of blasphemy.]]></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And that no man might buy or sell, save he that had the mark, or the name of the beast, or the number of his name.]]></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Here is wisdom. Let him that has understanding count the number of the beast: for it is the number of a man; and his number is Six hundred threescore and six.]]></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Here is wisdom. Let him that has understanding count the number of the beast: for it is the number of a man; and his number is Six hundred threescore and six.]]></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the beast which I saw was like unto a leopard, and his feet were as the feet of a bear, and his mouth as the mouth of a lion: and the dragon gave him his power, and his seat, and great authority.]]></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the beast which I saw was like unto a leopard, and his feet were as the feet of a bear, and his mouth as the mouth of a lion: and the dragon gave him his power, and his seat, and great authority.]]></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the beast which I saw was like unto a leopard, and his feet were as the feet of a bear, and his mouth as the mouth of a lion: and the dragon gave him his power, and his seat, and great authority.]]></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I saw one of his heads as it were wounded to death; and his deadly wound was healed: and all the world wondered after the beast.]]></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I saw one of his heads as it were wounded to death; and his deadly wound was healed: and all the world wondered after the beast.]]></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51011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வெளி : 1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அந்த மிருகத்திற்கு அப்படிப்பட்ட அதிகாரங்கொடுத்த வலுசர்ப்பத்தை வணங்கினார்கள். அல்லாம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3]]></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ருகத்திற்கு ஒப்பானவன் யார்? அதினோடே யுத்தம்பண்ணத்தக்கவன் யார்? என்று சொல்லி, மிருகத்தை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3]]></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ணங்கி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3]]></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பெருமையானவைகளையும் தூஷணங்களையும் பேசும் வாய் அதற்குக் கொடுக்கப்பட்டது; அல்லாமலும், நாற்பத்திரண்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தம் யுத்தம்பண்ண அதற்கு அதிகாரங் கொடுக்கப்பட்ட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3]]></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அது தேவனைத் தூஷிக்கும்படி தன் வாயைத் திறந்து, அவருடைய நாமத்தையும், அவருடைய வாசஸ்தலத்தை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3]]></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ரலோகத்தில் வாசமாயிருக்கிறவர்களையும் தூஷித்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3]]></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மேலும், பரிசுத்தவான்களோடே யுத்தம்பண்ணி அவர்களை ஜெயிக்கும்படிக்கு அதற்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3]]></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திகாரங்கொடுக்கப்பட்டதுமல்லாமல், ஒவ்வொரு கோத்திரத்தின்மேலும் பாஷைக்காரர்மேலும் ஜாதிகள்மேலும் அதற்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3]]></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திகாரங்கொடுக்கப்பட்ட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3]]></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பின்பு நான் கடற்கரை மணலின்மேல் நின்றேன். அப்பொழுது சமுத்திரத்திலிருந்து ஒரு மிருகம் எழும்பிவர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3]]></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உலகத்தோற்றமுதல் அடிக்கப்பட்ட ஆட்டுக்குட்டியினுடைய ஜீவபுஸ்தகத்தில் பேரெழுதப்பட்டிராத பூமியி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3]]></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கள் யாவரும் அதை வணங்கு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3]]></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காதுள்ளவனெவனோ அவன் கேட்கக்கட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3]]></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சிறைப்படுத்திக்கொண்டு போகிறவன் சிறைப்பட்டுப்போவான்; பட்டயத்தினாலே கொல்லுகிறவன் பட்டயத்தினா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3]]></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ல்லப்படவேண்டும். பரிசுத்தவான்களுடைய பொறுமையும் விசுவாசமும் இதிலே விளங்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3]]></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பின்பு, வேறொரு மிருகம் பூமியிலிருந்து எழும்பக் கண்டேன்; அது ஆட்டுக்குட்டிக்கு ஒப்பாக இரண்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3]]></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ம்புகளையுடையதாயிருந்து, வலுசர்ப்பத்தைப்போலப் பேசின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3]]></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அது முந்தின மிருகத்தின் அதிகாரம் முழுவதையும் அதின் முன்பாக நடப்பித்து, சாவுக்கேதுவான காரி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3]]></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ஆறச்சொஸ்தமடைந்த முந்தின மிருகத்தைப் பூமியும் அதின் குடிகளும் வணங்கும்படி செய்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3]]></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அன்றியும், அது மனுஷருக்குமுன்பாக வானத்திலிருந்து பூமியின்மேல் அக்கினியை இறங்கப்பண்ணத்தக்கதாக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3]]></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ண்டேன்; அதற்கு ஏழு தலைகளும் பத்துக்கொம்புகளும் இருந்தன; அதின் கொம்புகளின்மேல் பத்து முடிகளு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3]]></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ரிய அற்புதங்களை நடப்பி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3]]></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மிருகத்தின்முன்பாக அந்த அற்புதங்களைச் செய்யும்படி தனக்குக் கொடுக்கப்பட்ட சத்துவத்தினாலே பூமியி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3]]></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களை மோசம்போக்கி, பட்டயத்தினாலே காயப்பட்டுப் பிழைத்த மிருகத்திற்கு ஒரு சொரூபம் பண்ணவேண்டுமென்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3]]></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மியின் குடிகளுக்குச் சொல்லிற்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3]]></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மேலும் அம்மிருகத்தின் சொரூபம் பேசத்தக்கதாகவும், மிருகத்தின் சொரூபத்தை வணங்காத யாவரை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3]]></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லைசெய்யத்தக்கதாகவும், மிருகத்தின் சொரூபத்திற்கு ஆவியைக் கொடுக்கும்படி அதற்கு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3]]></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த்துவங்கொடுக்கப்பட்ட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3]]></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அது சிறியோர், பெரியோர், ஐசுவரியவான்கள், தரித்திரர், சுயாதீனர், அடிமைகள், இவர்கள் யாவரும் தங்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3]]></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ங்கள் வலதுகைகளிலாவது நெற்றிகளிலாவது ஒரு முத்திரையைப் பெறும்படி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3]]></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அந்த மிருகத்தின் முத்திரையையாவது அதின் நாமத்தையாவது அதின் நாமத்தின் இலக்கத்தையாவ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தின் தலைகளின்மேல் தூஷணமான நாமமும் இருந்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3]]></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ரித்துக்கொள்ளுகிறவன் தவிர வேறொருவனும் கொள்ளவும் விற்கவுங் கூடாதபடிக்கும் செய்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3]]></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இதிலே ஞானம் விளங்கும்; அந்த மிருகத்தின் இலக்கத்தைப் புத்தியுடையவன் கணக்குப்பார்க்கக்கடவன்; அ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3]]></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னுஷருடைய இலக்கமாயிருக்கிறது; அதினுடைய இலக்கம் அறுநூற்றறுபத்தா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3]]></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நான் கண்ட மிருகம் சிறுத்தையைப்போலிருந்தது; அதின் கால்கள் கரடியின் கால்களைப்போலவும், அதின் வா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3]]></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ங்கத்தின் வாயைப்போலவும் இருந்தன; வலுசர்ப்பமானது தன் பலத்தையும் தன் சிங்காசனத்தையும் மிகுந்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3]]></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திகாரத்தையும் அதற்குக் கொடுத்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3]]></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அதின் தலைகளிலொன்று சாவுக்கேதுவாய்க் காயப்பட்டிருக்கக் கண்டேன்; ஆனாலும் சாவுக்கேதுவான அந்தக் கா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3]]></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ஸ்தமாக்கப்பட்டது. பூமியிலுள்ள யாவரும் ஆச்சரியத்தோடே அந்த மிருகத்தைப் பின்பற்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3]]></a:t>
            </a:r>
          </a:p>
        </p:txBody>
      </p:sp>
    </p:spTree>
  </p:cSld>
  <p:clrMapOvr>
    <a:masterClrMapping/>
  </p:clrMapOvr>
</p:sld>
</file>

<file path=ppt/theme/theme1.xml><?xml version="1.0" encoding="utf-8"?>
<a:theme xmlns:a="http://schemas.openxmlformats.org/drawingml/2006/main" name="Theme70">
  <a:themeElements>
    <a:clrScheme name="Theme7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42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2026-06-03T13:37:24Z</dcterms:created>
  <dcterms:modified xsi:type="dcterms:W3CDTF">2026-06-03T13:37:24Z</dcterms:modified>
  <dc:title>வெளி : 13</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