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ெருமையானவைகளையும் தூஷணங்களையும் பேசும் வாய் அதற்குக் கொடுக்கப்பட்டது; அல்லாமலும், நாற்பத்திரண்டு மாதம் யுத்தம்பண்ண அதற்கு அதிகாரங் கொடுக்கப்பட்ட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ெருமையானவைகளையும் தூஷணங்களையும் பேசும் வாய் அதற்குக் கொடுக்கப்பட்டது; அல்லாமலும், நாற்பத்திரண்டு மாதம் யுத்தம்பண்ண அதற்கு அதிகாரங் கொடுக்கப்பட்ட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 தேவனைத் தூஷிக்கும்படி தன் வாயைத் திறந்து, அவருடைய நாமத்தையும், அவருடைய வாசஸ்தலத்தையம், பரலோகத்தில் வாசமாயிருக்கிறவர்களையும் தூஷித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 தேவனைத் தூஷிக்கும்படி தன் வாயைத் திறந்து, அவருடைய நாமத்தையும், அவருடைய வாசஸ்தலத்தையம், பரலோகத்தில் வாசமாயிருக்கிறவர்களையும் தூஷித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ேலும், பரிசுத்தவான்களோடே யுத்தம்பண்ணி அவர்களை ஜெயிக்கும்படிக்கு அதற்கு அதிகாரங்கொடுக்கப்பட்டதுமல்லாமல், ஒவ்வொரு கோத்திரத்தின்மேலும் பாஷைக்காரர்மேலும் ஜாதிகள்மேலும் அதற்கு அதிகாரங்கொடுக்கப்பட்ட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ேலும், பரிசுத்தவான்களோடே யுத்தம்பண்ணி அவர்களை ஜெயிக்கும்படிக்கு அதற்கு அதிகாரங்கொடுக்கப்பட்டதுமல்லாமல், ஒவ்வொரு கோத்திரத்தின்மேலும் பாஷைக்காரர்மேலும் ஜாதிகள்மேலும் அதற்கு அதிகாரங்கொடுக்கப்பட்ட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லகத்தோற்றமுதல் அடிக்கப்பட்ட ஆட்டுக்குட்டியினுடைய ஜீவபுஸ்தகத்தில் பேரெழுதப்பட்டிராத பூமியின் குடிகள் யாவரும் அதை வணங்குவ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லகத்தோற்றமுதல் அடிக்கப்பட்ட ஆட்டுக்குட்டியினுடைய ஜீவபுஸ்தகத்தில் பேரெழுதப்பட்டிராத பூமியின் குடிகள் யாவரும் அதை வணங்கு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ாதுள்ளவனெவனோ அவன் கேட்கக்கடவ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ிறைப்படுத்திக்கொண்டு போகிறவன் சிறைப்பட்டுப்போவான்; பட்டயத்தினாலே கொல்லுகிறவன் பட்டயத்தினாலே கொல்லப்படவேண்டும். பரிசுத்தவான்களுடைய பொறுமையும் விசுவாசமும் இதிலே விளங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நான் கடற்கரை மணலின்மேல் நின்றேன். அப்பொழுது சமுத்திரத்திலிருந்து ஒரு மிருகம் எழும்பிவரக் கண்டேன்; அதற்கு ஏழு தலைகளும் பத்துக்கொம்புகளும் இருந்தன; அதின் கொம்புகளின்மேல் பத்து முடிகளும், அதின் தலைகளின்மேல் தூஷணமான நாமமும் இருந்தன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ிறைப்படுத்திக்கொண்டு போகிறவன் சிறைப்பட்டுப்போவான்; பட்டயத்தினாலே கொல்லுகிறவன் பட்டயத்தினாலே கொல்லப்படவேண்டும். பரிசுத்தவான்களுடைய பொறுமையும் விசுவாசமும் இதிலே விளங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, வேறொரு மிருகம் பூமியிலிருந்து எழும்பக் கண்டேன்; அது ஆட்டுக்குட்டிக்கு ஒப்பாக இரண்டு கொம்புகளையுடையதாயிருந்து, வலுசர்ப்பத்தைப்போலப் பேசின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, வேறொரு மிருகம் பூமியிலிருந்து எழும்பக் கண்டேன்; அது ஆட்டுக்குட்டிக்கு ஒப்பாக இரண்டு கொம்புகளையுடையதாயிருந்து, வலுசர்ப்பத்தைப்போலப் பேசின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ு முந்தின மிருகத்தின் அதிகாரம் முழுவதையும் அதின் முன்பாக நடப்பித்து, சாவுக்கேதுவான காரியம் ஆறச்சொஸ்தமடைந்த முந்தின மிருகத்தைப் பூமியும் அதின் குடிகளும் வணங்கும்படி செய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ு முந்தின மிருகத்தின் அதிகாரம் முழுவதையும் அதின் முன்பாக நடப்பித்து, சாவுக்கேதுவான காரியம் ஆறச்சொஸ்தமடைந்த முந்தின மிருகத்தைப் பூமியும் அதின் குடிகளும் வணங்கும்படி செய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ியும், அது மனுஷருக்குமுன்பாக வானத்திலிருந்து பூமியின்மேல் அக்கினியை இறங்கப்பண்ணத்தக்கதாகப் பெரிய அற்புதங்களை நடப்பித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ிருகத்தின்முன்பாக அந்த அற்புதங்களைச் செய்யும்படி தனக்குக் கொடுக்கப்பட்ட சத்துவத்தினாலே பூமியின் குடிகளை மோசம்போக்கி, பட்டயத்தினாலே காயப்பட்டுப் பிழைத்த மிருகத்திற்கு ஒரு சொரூபம் பண்ணவேண்டுமென்று பூமியின் குடிகளுக்குச் சொல்லிற்ற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ிருகத்தின்முன்பாக அந்த அற்புதங்களைச் செய்யும்படி தனக்குக் கொடுக்கப்பட்ட சத்துவத்தினாலே பூமியின் குடிகளை மோசம்போக்கி, பட்டயத்தினாலே காயப்பட்டுப் பிழைத்த மிருகத்திற்கு ஒரு சொரூபம் பண்ணவேண்டுமென்று பூமியின் குடிகளுக்குச் சொல்லிற்ற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 அம்மிருகத்தின் சொரூபம் பேசத்தக்கதாகவும், மிருகத்தின் சொரூபத்தை வணங்காத யாவரையும் கொலைசெய்யத்தக்கதாகவும், மிருகத்தின் சொரூபத்திற்கு ஆவியைக் கொடுக்கும்படி அதற்குச் சத்துவங்கொடுக்கப்பட்ட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 அம்மிருகத்தின் சொரூபம் பேசத்தக்கதாகவும், மிருகத்தின் சொரூபத்தை வணங்காத யாவரையும் கொலைசெய்யத்தக்கதாகவும், மிருகத்தின் சொரூபத்திற்கு ஆவியைக் கொடுக்கும்படி அதற்குச் சத்துவங்கொடுக்கப்பட்ட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நான் கடற்கரை மணலின்மேல் நின்றேன். அப்பொழுது சமுத்திரத்திலிருந்து ஒரு மிருகம் எழும்பிவரக் கண்டேன்; அதற்கு ஏழு தலைகளும் பத்துக்கொம்புகளும் இருந்தன; அதின் கொம்புகளின்மேல் பத்து முடிகளும், அதின் தலைகளின்மேல் தூஷணமான நாமமும் இருந்தன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ு சிறியோர், பெரியோர், ஐசுவரியவான்கள், தரித்திரர், சுயாதீனர், அடிமைகள், இவர்கள் யாவரும் தங்கள் தங்கள் வலதுகைகளிலாவது நெற்றிகளிலாவது ஒரு முத்திரையைப் பெறும்படிக்க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ு சிறியோர், பெரியோர், ஐசுவரியவான்கள், தரித்திரர், சுயாதீனர், அடிமைகள், இவர்கள் யாவரும் தங்கள் தங்கள் வலதுகைகளிலாவது நெற்றிகளிலாவது ஒரு முத்திரையைப் பெறும்படிக்க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த மிருகத்தின் முத்திரையையாவது அதின் நாமத்தையாவது அதின் நாமத்தின் இலக்கத்தையாவது தரித்துக்கொள்ளுகிறவன் தவிர வேறொருவனும் கொள்ளவும் விற்கவுங் கூடாதபடிக்கும் செய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த மிருகத்தின் முத்திரையையாவது அதின் நாமத்தையாவது அதின் நாமத்தின் இலக்கத்தையாவது தரித்துக்கொள்ளுகிறவன் தவிர வேறொருவனும் கொள்ளவும் விற்கவுங் கூடாதபடிக்கும் செய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ிலே ஞானம் விளங்கும்; அந்த மிருகத்தின் இலக்கத்தைப் புத்தியுடையவன் கணக்குப்பார்க்கக்கடவன்; அது மனுஷருடைய இலக்கமாயிருக்கிறது; அதினுடைய இலக்கம் அறுநூற்றறுபத்தாற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ிலே ஞானம் விளங்கும்; அந்த மிருகத்தின் இலக்கத்தைப் புத்தியுடையவன் கணக்குப்பார்க்கக்கடவன்; அது மனுஷருடைய இலக்கமாயிருக்கிறது; அதினுடைய இலக்கம் அறுநூற்றறுபத்தாற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கண்ட மிருகம் சிறுத்தையைப்போலிருந்தது; அதின் கால்கள் கரடியின் கால்களைப்போலவும், அதின் வாய் சிங்கத்தின் வாயைப்போலவும் இருந்தன; வலுசர்ப்பமானது தன் பலத்தையும் தன் சிங்காசனத்தையும் மிகுந்த அதிகாரத்தையும் அதற்குக் கொடுத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கண்ட மிருகம் சிறுத்தையைப்போலிருந்தது; அதின் கால்கள் கரடியின் கால்களைப்போலவும், அதின் வாய் சிங்கத்தின் வாயைப்போலவும் இருந்தன; வலுசர்ப்பமானது தன் பலத்தையும் தன் சிங்காசனத்தையும் மிகுந்த அதிகாரத்தையும் அதற்குக் கொடுத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் தலைகளிலொன்று சாவுக்கேதுவாய்க் காயப்பட்டிருக்கக் கண்டேன்; ஆனாலும் சாவுக்கேதுவான அந்தக் காயம் சொஸ்தமாக்கப்பட்டது. பூமியிலுள்ள யாவரும் ஆச்சரியத்தோடே அந்த மிருகத்தைப் பின்பற்றி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் தலைகளிலொன்று சாவுக்கேதுவாய்க் காயப்பட்டிருக்கக் கண்டேன்; ஆனாலும் சாவுக்கேதுவான அந்தக் காயம் சொஸ்தமாக்கப்பட்டது. பூமியிலுள்ள யாவரும் ஆச்சரியத்தோடே அந்த மிருகத்தைப் பின்பற்றி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 மிருகத்திற்கு அப்படிப்பட்ட அதிகாரங்கொடுத்த வலுசர்ப்பத்தை வணங்கினார்கள். அல்லாமலும்: மிருகத்திற்கு ஒப்பானவன் யார்? அதினோடே யுத்தம்பண்ணத்தக்கவன் யார்? என்று சொல்லி, மிருகத்தையும் வணங்கி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 மிருகத்திற்கு அப்படிப்பட்ட அதிகாரங்கொடுத்த வலுசர்ப்பத்தை வணங்கினார்கள். அல்லாமலும்: மிருகத்திற்கு ஒப்பானவன் யார்? அதினோடே யுத்தம்பண்ணத்தக்கவன் யார்? என்று சொல்லி, மிருகத்தையும் வணங்கி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2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డంబపు మాటలను దేవదూషణలను పలుకు ఒక నోరు దానికి ఇయ్య బడెను. మరియు నలువదిరెండు నెలలు తన కార్యము జరు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ధికారము దానికి ఏర్పా టాయ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గనుక దేవుని దూషించుటకును, ఆయన నామమును, ఆయన గుడారమును, పరలోకనివాసులను దూషించుటకును అది తన నో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ర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మరియు పరిశుద్ధులతో యుద్ధముచేయను వారిని జయింపను దానికి అధికారమియ్యబడెను. ప్రతి వంశముమీదను ప్రత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జమీదను ఆ యా భాషలు మాటలాడువారిమీదను ప్రతి జనముమీదను అధికారము దానికియ్య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భూని వాసులందరును, అనగా జగదుత్పత్తి మొదలుకొని వధింప బడియున్న గొఱ్ఱపిల్లయొక్క జీవగ్రంథమందు ఎవ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ేరు వ్రాయబడలేదో వారు, ఆ మృగమునకు నమస్కారము చేయ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ఎవడైనను చెవిగలవాడైతే వినును గాక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ఎవడైనను చెరపట్టవలెనని యున్నయెడల వాడు చెరలోనికి పోవును, ఎవడైనను ఖడ్గముచేత చంపినయెడల వ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పది కొమ్ములును ఏడు తలలును గల యొక క్రూరమృగము సముద్రములోనుండి పైకి వచ్చుట చూచితిని.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ఖడ్గముచేత చంపబడవలెను; ఈ విషయములో పరిశుద్ధుల ఓర్పును విశ్వాసమును కన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రియు భూమిలోనుండి మరియొక క్రూరమృగము పైకివచ్చుట చూచితిని. గొఱ్ఱపిల్ల కొమ్మువంటి రెండు కొమ్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కుండెను; అది ఘటసర్పమువలె మాటలాడు చుండ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ది ఆ మొదటి క్రూరమృగమునకున్న అధి కారపు చేష్టలన్నియు దానియెదుట చేయుచున్నది; మరియు చావుదెబ్బతగిల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ాగుపడియున్న ఆ మొదటి మృగమునకు భూమియు దానిలో నివసించువా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ది ఆకాశమునుండి భూమికి మనుష్యులయెదుట అగ్ని దిగివచ్చునట్టుగా గొప్ప సూచనలు చేయు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కత్తి దెబ్బ తినియు బ్రదికిన యీ క్రూరమృగమునకు ప్రతిమను చేయవలెనని అది భూనివాసులతో చెప్పుచు,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ృగము ఎదుట చేయుటకు తనకియ్యబడిన సూచనలవలన భూనివాసులను మోసపుచ్చు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రియు ఆ మృగముయొక్క ప్రతిమ మాటలాడునట్లును, ఆ మృగము యొక్క ప్రతిమకు నమస్కారము చేయని వారిని హత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నట్లును, ఆ మృగముయొక్క ప్రతిమకు ప్రాణ మిచ్చుటకై దానికి అధికారము ఇయ్య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మ్ములమీద పది కిరీటములును దాని తలలమీద దేవదూషణకరమైన పేళ్లును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కాగా కొద్దివారుగాని గొప్పవారుగాని, ధనికులుగాని దరిద్రులుగాని, స్వతంత్రులుగాని దాసులుగాన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ందరును తమ కుడిచేతిమీదనైనను తమ నొపటియందైనను ముద్ర వేయించుకొనునట్ల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ఆ ముద్ర, అనగా ఆ మృగము పేరైనను దాని పేరిటి సంఖ్యయైనను గలవాడు తప్ప, క్రయ విక్రయములు చేయుటకు మ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వనికిని అధికారము లేకుండునట్లును అది వారిని బలవంతము చేయు 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బుద్ధిగలవాడు మృగముయొక్క సంఖ్యను లెక్కింపనిమ్ము; అది యొక మనుష్యుని సంఖ్యయే; ఆ సంఖ్య ఆరువంద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రువది యారు; ఇందులో జ్ఞానము కల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ేను చూచిన ఆ మృగము చిరుతపులిని పోలియుండెను. దాని పాదములు ఎలుగుబంటి పాదములవంటివి, దాని నో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ింహపునోరువంటిది, దానికి ఆ ఘటసర్పము తన బలమును తన సింహాసనమును గొప్ప అధికారమును ఇ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దాని తలలలో ఒకదానికి చావుదెబ్బ తగిలినట్టుండెను; అయితే ఆ చావుదెబ్బ మానిపోయెను గనుక భూజనులందరు మృగ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ంట వెళ్ళుచు ఆశ్చర్యపడుచు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ఆ మృగమునకు అధికారమిచ్చినందున వారు ఘటసర్ప మునకు నమస్కారముచేసిరి. మరియు వారుఈ మృగ ముతో సాటి యెవడ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తో యుద్ధము చేయగల వాడెవడు? అని చెప్పుకొనుచు ఆ మృగమునకు నమస్కా రము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2026-07-31T18:35:36Z</dcterms:created>
  <dcterms:modified xsi:type="dcterms:W3CDTF">2026-07-31T18:35:36Z</dcterms:modified>
  <dc:title>வெளி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