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presProps" Target="presProps.xml"/>
  <Relationship Id="rId19" Type="http://schemas.openxmlformats.org/officeDocument/2006/relationships/viewProps" Target="viewProps.xml"/>
  <Relationship Id="rId2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ர்த்தராகிய தேவன் விளம்புவதைக் கேட்பேன்; அவர் தம்முடைய ஜனங்களுக்கும் தம்முடைய பரிசுத்தவான்களுக்கும் சமாதானம் கூறுவார்; அவர்களோ மதிகேட்டுக்குத் திரும்பாதிருப்பார்களாக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ம்முடைய தேசத்தில் மகிமை வாசமாயிருக்கும்படி, அவருடைய இரட்சிப்பு அவருக்குப் பயந்தவர்களுக்குச் சமீபமாயிருக்கிறது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ிருபையும் சத்தியமும் ஒன்றயொன்று சந்திக்கும், நீதியும் சமாதானமும் ஒன்றையொன்று முத்தஞ்செய்யும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சத்தியம் பூமியிலிருந்து முளைக்கும், நீதி வானத்திலிருந்து தாழப்பார்க்கும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கர்த்தர் நன்மையானதைத் தருவார்; நம்முடைய தேசமும் தன் பலனைக் கொடுக்கும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ீதி அவருக்கு முன்னாகச் சென்று, அவருடைய அடிச்சுவடுகளின் வழியிலே நம்மை நிறுத்தும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ாவே, உமது தேசத்தின்மேல் பிரியம் வைத்து, யாக்கோபின் சிறையிருப்பைத் திருப்பினீ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உமது ஜனத்தின் அக்கிரமத்தை மன்னித்து, அவர்கள் பாவத்தையெல்லாம் மூடினீர்.(சேலா.)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உமது உக்கிரத்தையெல்லாம் அடக்கிக்கொண்டு, உமது கோபத்தின் எரிச்சலைவிட்டுத் திரும்பினீ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எங்கள் இரட்சிப்பின் தேவனே, நீர் எங்களைத் திருப்பிக்கொண்டுவாரும், எங்கள்மேலுள்ள உமது கோபத்தை ஆறப்பண்ணும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என்றைக்கும் எங்கள்மேல் கோபமாயிருப்பீரோ? தலைமுறை தலைமுறையாக உமது கோபத்தை நீடித்திருக்கப்பண்ணுவீரோ?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உமது ஜனங்கள் உம்மில் மகிழ்ந்திருக்கும்படி நீர் எங்களைத் திரும்ப உயிர்ப்பிக்கமாட்டீரோ?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கர்த்தாவே, உமது கிருபையை எங்களுக்குக் காண்பித்து, உமது இரட்சிப்பை எங்களுக்கு அருளிச்செய்யும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ர்த்தராகிய தேவன் விளம்புவதைக் கேட்பேன்; அவர் தம்முடைய ஜனங்களுக்கும் தம்முடைய பரிசுத்தவான்களுக்கும் சமாதானம் கூறுவார்; அவர்களோ மதிகேட்டுக்குத் திரும்பாதிருப்பார்களாக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3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ints: but let them not return to foll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Surely his salvation is nigh them that fear him; that glory may dwell in our l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Mercy and truth are met together; righteousness and peace have kissed each ot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Truth shall spring out of the earth; and righteousness shall look down from heav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Yea, the LORD shall give that which is good; and our land shall yield her increa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Righteousness shall go before him; and shall set us in the way of his step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Lord, you have been favourable unto your land: you have brought back the captivity of Jacob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You have forgiven the iniquity of your people, you have covered all their sin. Sel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You have taken away all your wrath: you have turned yourself from the fierceness of yours ang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Turn us, O God of our salvation, and cause yours anger toward us to cea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Will you be angry with us for ever? will you draw out yours anger to all generation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Will you not revive us again: that your people may rejoice in you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Show us your mercy, O LORD, and grant us your salva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I will hear what God the LORD will speak: for he will speak peace unto his people, and to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2026-07-18T18:07:55Z</dcterms:created>
  <dcterms:modified xsi:type="dcterms:W3CDTF">2026-07-18T18:07:55Z</dcterms:modified>
  <dc:title>சங்கீதம் : 85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