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42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ேவனே என் ராஜனே
நான் உம்மை உணர்ந்திங்கு கவியாகிறேன்
நான் கலங்கும் போதும் நான் மகிழும் போதும்
என் உள்ளில் எப்போதும் நீர் மாத்ர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ங்கள் எனை சேர்ந்த போதும்
சாபங்கள் பல நேர்ந்த போதும்
தடுமாறும் அந்நேரத்தில்
நீர் என்னை காத்தீரையா
இந்த நிலை என்றும் 
என் வாழ்வில் நிலைத்திருக்க
நான் உமை என் மனதாலே எந்நாளும் துதித்தே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பாடுகளை 
எனக்காக நீர் ஏற்றீரே
உயிர்த்தெழுந்தீர் என் நேசரே
என்றென்றும் காத்திடவே
என்றும் உமை துதிக்க 
நீர் என்னை மாற்றினீரே
என் பாதம் இடறாமல் எந்நாளும் நடத்தினீ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2026-09-15T13:12:10Z</dcterms:created>
  <dcterms:modified xsi:type="dcterms:W3CDTF">2026-09-15T13:12:10Z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