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னையும் என்னையும் இரட்சிக்கவே
இயேசு தம் ஜீவனை ஈந்தனரே
குருசில் கண்டேன் (2) என் இயேச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த்தின் தோஷத்தை மன்னிக்கவே
பரன் தம் இரத்தத்தைச் சிந்தினாரே
குருசில் கண்டேன் (2) என் இயேச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ன்னிப்பும் மோட்சமும் அடைந்திட
நானே வழி சத்தியம் ஜீவன் என்றார்
சோர்ந்திடாதே நம்பியேவா
நிச்சயம் நேசர் ஏய்றுக்கொள்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 உன்னை அன்பாய் அழைக்கிறார்
அவரை நீ இன்று ஏற்றுக்கொள்வாய்
அழைக்கிறார் (3) அன்புட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ரட்சகர் பாதம் நீ பற்றிக்கொண்டால்
நித்திய ஜீவனைப் பெற்றுக்கொள்வாய்
அல்லேலூயா (3) ஆமெ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2026-06-10T10:04:51Z</dcterms:created>
  <dcterms:modified xsi:type="dcterms:W3CDTF">2026-06-10T10:04:51Z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