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ோய், கர்த்தருடைய வார்த்தையின்படியே யோர்தானுக்கு நேராயிருக்கிற கேரீத் ஆற்றண்டையிலே தங்கிய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கங்கள் அவனுக்கு விடியற்காலத்தில் அப்பமும் இறைச்சியும், சாயங்காலத்தில் அப்பமும் இறைச்சியும் கொண்டுவந்தது; தாகத்திற்கு அந்த ஆற்றின் தண்ணீரைக் குட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கங்கள் அவனுக்கு விடியற்காலத்தில் அப்பமும் இறைச்சியும், சாயங்காலத்தில் அப்பமும் இறைச்சியும் கொண்டுவந்தது; தாகத்திற்கு அந்த ஆற்றின் தண்ணீரைக் குட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ில் மழைபெய்யாதபடியினால், சிலநாளுக்குப்பின்பு அந்த ஆறு வற்றிப்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ுடைய வார்த்தை அவனுக்கு உண்டாயிற்று, அவர்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எழுந்து, சீதோனுக்கடுத்த சாறிபாத் ஊருக்குப் போய், அங்கே தங்கியிரு; உன்னைப் பராமரிக்கும்படி அங்கே இருக்கிற ஒரு விதவைக்குக் கட்டளையிட்ட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எழுந்து, சீதோனுக்கடுத்த சாறிபாத் ஊருக்குப் போய், அங்கே தங்கியிரு; உன்னைப் பராமரிக்கும்படி அங்கே இருக்கிற ஒரு விதவைக்குக் கட்டளையிட்ட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ன் எழுந்து, சாறிபாத்துக்குப் போனான்; அந்தப் பட்டணத்தின் ஒலிமுகவாசலுக்கு அவன் வந்த போது, அங்கே ஒரு விதவை விறகு பொறுக்கிக்கொண்டிருந்தாள்; அவன் அவளைப் பார்த்துக் கூப்பிட்டு, நான் குடிக்கிறதற்குக் கொஞ்சம் தண்ணீர் ஒரு பாத்திரத்தில் எனக்குக் கொண்டுவா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ன் எழுந்து, சாறிபாத்துக்குப் போனான்; அந்தப் பட்டணத்தின் ஒலிமுகவாசலுக்கு அவன் வந்த போது, அங்கே ஒரு விதவை விறகு பொறுக்கிக்கொண்டிருந்தாள்; அவன் அவளைப் பார்த்துக் கூப்பிட்டு, நான் குடிக்கிறதற்குக் கொஞ்சம் தண்ணீர் ஒரு பாத்திரத்தில் எனக்குக் கொண்டுவா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ன் எழுந்து, சாறிபாத்துக்குப் போனான்; அந்தப் பட்டணத்தின் ஒலிமுகவாசலுக்கு அவன் வந்த போது, அங்கே ஒரு விதவை விறகு பொறுக்கிக்கொண்டிருந்தாள்; அவன் அவளைப் பார்த்துக் கூப்பிட்டு, நான் குடிக்கிறதற்குக் கொஞ்சம் தண்ணீர் ஒரு பாத்திரத்தில் எனக்குக் கொண்டுவா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ன் குடிகளிலே திஸ்பியனாகிய எலியா ஆகாபை நோக்கி: என் வாக்கின்படியே அன்றி இந்த வருஷங்களிலே பனியும் மழையும் பெய்யாதிருக்கும் என்று இஸ்ரவேலின் தேவனாகிய கர்த்தருக்கு முன்பாக நிற்கிற நான் அவ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ண்டுவர அவள் போகிறபோது அவன் அவளை நோக்கிக் கூப்பிட்டு, கொஞ்சம் அப்பமும் உன் கையிலே எனக்குக் கொண்டுவா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ண்டுவர அவள் போகிறபோது அவன் அவளை நோக்கிக் கூப்பிட்டு, கொஞ்சம் அப்பமும் உன் கையிலே எனக்குக் கொண்டுவா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ள்: பானையில் ஒரு பிடிமாவும் கலயத்தில் கொஞ்சம் எண்ணெயுமே அல்லாமல், என்னிடத்தில் ஒரு அடையும் இல்லையென்று உம்முடைய தேவனாகிய கர்த்தருடைய ஜீவனைக் கொண்டு சொல்லுகிறேன்; இதோ, நானும் என் குமாரனும் சாப்பிட்டுச் செத்துப்போக, அதை எனக்கும் அவனுக்கும் ஆயத்தப்படுத்துகிறதற்கு இரண்டு விறகு பொறுக்குகிறேன்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ள்: பானையில் ஒரு பிடிமாவும் கலயத்தில் கொஞ்சம் எண்ணெயுமே அல்லாமல், என்னிடத்தில் ஒரு அடையும் இல்லையென்று உம்முடைய தேவனாகிய கர்த்தருடைய ஜீவனைக் கொண்டு சொல்லுகிறேன்; இதோ, நானும் என் குமாரனும் சாப்பிட்டுச் செத்துப்போக, அதை எனக்கும் அவனுக்கும் ஆயத்தப்படுத்துகிறதற்கு இரண்டு விறகு பொறுக்குகிறேன்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ள்: பானையில் ஒரு பிடிமாவும் கலயத்தில் கொஞ்சம் எண்ணெயுமே அல்லாமல், என்னிடத்தில் ஒரு அடையும் இல்லையென்று உம்முடைய தேவனாகிய கர்த்தருடைய ஜீவனைக் கொண்டு சொல்லுகிறேன்; இதோ, நானும் என் குமாரனும் சாப்பிட்டுச் செத்துப்போக, அதை எனக்கும் அவனுக்கும் ஆயத்தப்படுத்துகிறதற்கு இரண்டு விறகு பொறுக்குகிறேன் என்ற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எலியா அவளைப் பார்த்து: பயப்படாதே; நீ போய் உன் வார்த்தையின்படி ஆயத்தப்படுத்து; ஆனாலும் முதல் அதிலே எனக்கு ஒரு சிறிய அடையைப் பண்ணி என்னிடத்தில் கொண்டுவா; பின்பு உனக்கும் உன் குமாரனுக்கும் பண்ணல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எலியா அவளைப் பார்த்து: பயப்படாதே; நீ போய் உன் வார்த்தையின்படி ஆயத்தப்படுத்து; ஆனாலும் முதல் அதிலே எனக்கு ஒரு சிறிய அடையைப் பண்ணி என்னிடத்தில் கொண்டுவா; பின்பு உனக்கும் உன் குமாரனுக்கும் பண்ண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ேசத்தின்மேல் மழையைக் கட்டளையிடும் நாள்மட்டும் பானையின் மா செலவழிந்துபோவதும் இல்லை; கலசத்தின் எண்ணெய் குறைந்துபோவதும் இல்லை என்று இஸ்ரவேலின் தேவனாகிய கர்த்தர் சொல்லுகிறார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ேசத்தின்மேல் மழையைக் கட்டளையிடும் நாள்மட்டும் பானையின் மா செலவழிந்துபோவதும் இல்லை; கலசத்தின் எண்ணெய் குறைந்துபோவதும் இல்லை என்று இஸ்ரவேலின் தேவனாகிய கர்த்தர் சொல்லுகிறார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போய், எலியாவின் சொற்படி செய்தாள்; அவளும், இவனும், அவள் வீட்டாரும் அநேகநாள் சாப்பி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ன் குடிகளிலே திஸ்பியனாகிய எலியா ஆகாபை நோக்கி: என் வாக்கின்படியே அன்றி இந்த வருஷங்களிலே பனியும் மழையும் பெய்யாதிருக்கும் என்று இஸ்ரவேலின் தேவனாகிய கர்த்தருக்கு முன்பாக நிற்கிற நான் அவ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போய், எலியாவின் சொற்படி செய்தாள்; அவளும், இவனும், அவள் வீட்டாரும் அநேகநாள் சாப்பி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லியாவின் சத்தத்தைக் கேட்டார்; பிள்ளையினுடைய ஆத்துமா அவனுள் திரும்பிவந்தது; அவன் பிழை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லியாவைக்கொண்டு சொன்ன வார்த்தையின்படியே, பானையிலே மா செலவழிந்துபோகவும் இல்லை; கலசத்தின் எண்ணெய் குறைந்துபோகவும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லியாவைக்கொண்டு சொன்ன வார்த்தையின்படியே, பானையிலே மா செலவழிந்துபோகவும் இல்லை; கலசத்தின் எண்ணெய் குறைந்துபோகவும் இ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லியா பிள்ளையை எடுத்து, மேல்வீட்டிலிருந்து அவனைக் கீழ்வீட்டிற்குள் கொண்டுவந்து, அவனை அவன் தாயினிடத்தில் கொடுத்து: பார் உன் பிள்ளை உயிரோடிருக்கிறான் என்று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லியா பிள்ளையை எடுத்து, மேல்வீட்டிலிருந்து அவனைக் கீழ்வீட்டிற்குள் கொண்டுவந்து, அவனை அவன் தாயினிடத்தில் கொடுத்து: பார் உன் பிள்ளை உயிரோடிருக்கிறான் என்று 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ைகள் நடந்தபின்பு, வீட்டுக்காரியாகிய அந்த ஸ்திரீயின் மகன் வியாதியில் விழுந்தான்; அவனுடைய சுவாசம் போகுமட்டும் அவனுடைய வியாதி அதிகரித்துக்கொண்டே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ைகள் நடந்தபின்பு, வீட்டுக்காரியாகிய அந்த ஸ்திரீயின் மகன் வியாதியில் விழுந்தான்; அவனுடைய சுவாசம் போகுமட்டும் அவனுடைய வியாதி அதிகரித்துக்கொண்டே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 ஸ்திரீ எலியாவை நோக்கி: நீர் தேவனுடைய மனுஷன் என்றும், உம்முடைய வாயிலிருந்து பிறக்கும் கர்த்தரின் வார்த்தை உண்மை என்றும், இதினால் இப்போது அறிந்திருக்கிறேன் என்ற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 ஸ்திரீ எலியாவை நோக்கி: நீர் தேவனுடைய மனுஷன் என்றும், உம்முடைய வாயிலிருந்து பிறக்கும் கர்த்தரின் வார்த்தை உண்மை என்றும், இதினால் இப்போது அறிந்திருக்கிறேன் என்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கர்த்தருடைய வார்த்தை அவனுக்கு உண்டாயிற்று, அவர்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 எலியாவை நோக்கி: தேவனுடைய மனுஷனே, எனக்கும் உமக்கும் என்ன? என் அக்கிரமத்தை நினைக்கப்பண்ணவும், என் குமாரனைச் சாகப்பண்ணவுமா? என்னிடத்தில் வந்தீர் என்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 எலியாவை நோக்கி: தேவனுடைய மனுஷனே, எனக்கும் உமக்கும் என்ன? என் அக்கிரமத்தை நினைக்கப்பண்ணவும், என் குமாரனைச் சாகப்பண்ணவுமா? என்னிடத்தில் வந்தீர் என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ன்: உன் குமாரனை என்னிடத்தில் தா என்று சொல்லி, அவனை அவள் மடியிலிருந்து எடுத்து, தான் தங்கியிருக்கிற மேல்வீட்டிலே அவனைக் கொண்டுபோய், தன் கட்டிலின்மேல் வைத்து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ன்: உன் குமாரனை என்னிடத்தில் தா என்று சொல்லி, அவனை அவள் மடியிலிருந்து எடுத்து, தான் தங்கியிருக்கிற மேல்வீட்டிலே அவனைக் கொண்டுபோய், தன் கட்டிலின்மேல் வைத்து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தேவனாகிய கர்த்தாவே, நான் தங்கியிருக்க இடங்கொடுத்த இந்த விதவையின் மகனைச் சாகப்பண்ணினதினால் அவளுக்குத் துக்கத்தை வருவித்தீரோ என்று கர்த்தரை நோக்கிக் கூப்பிட்டு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தேவனாகிய கர்த்தாவே, நான் தங்கியிருக்க இடங்கொடுத்த இந்த விதவையின் மகனைச் சாகப்பண்ணினதினால் அவளுக்குத் துக்கத்தை வருவித்தீரோ என்று கர்த்தரை நோக்கிக் கூப்பிட்டு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ிள்ளையின்மேல் மூன்று தரம் குப்புறவிழுந்து: என் தேவனாகிய கர்த்தாவே, இந்தப் பிள்ளையின் ஆத்துமா அவனுக்குள் திரும்பிவரப்பண்ணும் என்று கர்த்தரை நோக்கி விண்ணப்பம் பண்ண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ிள்ளையின்மேல் மூன்று தரம் குப்புறவிழுந்து: என் தேவனாகிய கர்த்தாவே, இந்தப் பிள்ளையின் ஆத்துமா அவனுக்குள் திரும்பிவரப்பண்ணும் என்று கர்த்தரை நோக்கி விண்ணப்பம் பண்ண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இவ்விடத்தை விட்டுக் கீழ்த்திசையை நோக்கிப் போய், யோர்தானுக்கு நேராயிருக்கிற கேரீத் ஆற்றண்டையில் ஒளித்துக்கொண்டிர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இவ்விடத்தை விட்டுக் கீழ்த்திசையை நோக்கிப் போய், யோர்தானுக்கு நேராயிருக்கிற கேரீத் ஆற்றண்டையில் ஒளித்துக்கொண்டிர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ற்றின் தண்ணீரைக் குடிப்பாய்; அங்கே உன்னைப் போஷிக்க, காகங்களுக்குக் கட்டளையிடுவ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ற்றின் தண்ணீரைக் குடிப்பாய்; அங்கே உன்னைப் போஷிக்க, காகங்களுக்குக் கட்டளையிடுவ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ோய், கர்த்தருடைய வார்த்தையின்படியே யோர்தானுக்கு நேராயிருக்கிற கேரீத் ஆற்றண்டையிலே தங்கி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ോട്ടിന്നരികെ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കാക്ക അവന്നു രാവിലെ അപ്പവും ഇറച്ചിയും വൈകുന്നേരത്തു അപ്പവും ഇറച്ചിയും കൊണ്ടുവന്നു കൊടു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ോട്ടിൽനിന്നു അവൻ കുട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ദേശത്തു മഴ പെയ്യായ്കയാൽ കുറെ ദിവസം കഴിഞ്ഞശേഷം തോടു വറ്റ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പ്പോൾ അവന്നു യഹോവയുടെ അരുളപ്പാട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ീ എഴുന്നേറ്റു സീദോനോടു ചേർന്ന സാരെഫാത്തിലേക്കു ചെന്നു അവിടെ പാർക്ക; നിന്നെ പുലർത്ത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 ഉള്ള ഒരു വിധവയോടു ഞാൻ കല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ങ്ങനെ അവൻ എഴുന്നേറ്റു സാരെഫാത്തിന്നു പോയി. അവൻ പട്ടണവാതിൽക്കൽ എത്തിയപ്പോൾ അവിടെ ഒരു വിധവ വിറ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റുക്കിക്കൊണ്ടിരുന്നു. അവൻ അവളെ വിളിച്ചു: എനിക്കു കുടിപ്പാൻ ഒരു പാത്രത്തിൽ കുറെ വെള്ളം കൊണ്ടുവരേണമ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ഗിലെയാദിലെ തിശ്ബിയിൽനിന്നുള്ള തിശ്ബ്യനായ ഏലീയാവു അഹാബിനോടു: ഞാൻ സേവിച്ചുനില്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ൾ കൊണ്ടുവരുവാൻ പോകുമ്പോൾ ഒരു കഷണം അപ്പവും കൂടെ നിന്റെ കയ്യിൽ കൊണ്ടുപോരേണമേ എന്നു അവൻ അവ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തിന്നു അവൾ: നിന്റെ ദൈവമായ യഹോവയാണ, കലത്തിൽ ഒരു പിടി മാവും തുരുത്തിയിൽ അല്പം എണ്ണ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ത്രമല്ലാതെ എനിക്കു ഒരു അപ്പവും ഇല്ല. ഞാൻ ഇതാ, രണ്ടു വിറകു പെറുക്കുന്നു; ഇതു കൊണ്ടുചെന്നു എന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ന്നും വേണ്ടി ഒരുക്കി അതു ഞങ്ങൾ തിന്നിട്ടു മരിപ്പാനിരിക്കയാ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ഏലീയാവു അവളോടു: ഭയപ്പെടേണ്ടാ; ചെന്നു നീ പറഞ്ഞതുപോലെ ചെയ്ക; എന്നാൽ ആദ്യം എനിക്കു ചെറിയോരു അ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ി കൊണ്ടുവരിക; പിന്നെ നിനക്കും നിന്റെ മകന്നും വേണ്ടി ഉണ്ടാക്കിക്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ഹോവ ഭൂമിയിൽ മഴ പെയ്യിക്കുന്ന നാൾവരെ കലത്തിലെ മാവു തീർന്നുപോകയില്ല; ഭരണിയിലെ എണ്ണ കുറഞ്ഞുപോ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 എന്നു യിസ്രായേലിന്റെ ദൈവമായ യഹോവ അരുളിച്ചെയ്യ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ൾ ചെന്നു ഏലീയാവു പറഞ്ഞതുപോലെ ചെയ്തു; അങ്ങനെ അവളും അവനും അവളുടെ വീട്ടുകാരും ഏറിയന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റെ ദൈവമായ യഹോവയാണ, ഞാൻ പറഞ്ഞല്ലാതെ ഈയാണ്ടുകളിൽ മഞ്ഞും മഴയും ഉണ്ടാകയ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ോവൃത്തി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ഹോവ ഏലീയാവിന്റെ പ്രാർത്ഥന കേട്ടു; കുട്ടിയുടെ പ്രാണൻ അവനിൽ മടങ്ങിവന്നു അവൻ ജീ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ോവ ഏലീയാവുമുഖാന്തരം അരുളിച്ചെയ്ത വചന പ്രകാരം കലത്തിലെ മാവു തീർന്നുപോയില്ല, ഭരണിയിലെ എണ്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ഞ്ഞുപോയ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ഏലീയാവു കുട്ടിയെ എടുത്തു മാളികയിൽനിന്നു താഴെ വീട്ടിലേക്കു കൊണ്ടുചെന്നു അവന്റെ അമ്മ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ു: ഇതാ, നിന്റെ മകൻ ജീവിച്ചിരിക്കുന്നു എന്നു ഏലിയാവ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നന്തരം വീട്ടുടമക്കാരത്തിയായ സ്ത്രീയുടെ മകൻ ദീനം പിടിച്ചു കിടപ്പിലായി; ദീനം കടുത്തിട്ടു അവന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്വാസം ഇല്ലാതെയ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സ്ത്രീ ഏലീയാവോടു: നീ ദൈവപുരുഷൻ എന്നും നിന്റെ നാവിന്മേലുള്ള യഹോവയുടെ വചനം സത്യമെന്നും ഞാൻ ഇതി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ിന്നെ അവന്നു യഹോവയുടെ അരുളപ്പാടു ഉ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അവൾ ഏലീയാവോടു: അയ്യോ ദൈവപുരുഷനേ, എനിക്കും നിനക്കും തമ്മിൽ എന്തു? എന്റെ പാ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പ്പിക്കേണ്ടതിന്നും എന്റെ മകനെ കൊല്ലേണ്ടതിന്നും ആകുന്നുവോ നീ എന്റെ അടുക്കൽ വന്ന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അവളോടു: നിന്റെ മകനെ ഇങ്ങു തരിക എന്നു പറഞ്ഞു. അവനെ അവളുടെ മടിയിൽനിന്നെടുത്തു താൻ പാർത്ത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ളികമുറിയിൽ കൊണ്ടുചെന്നു തന്റെ കട്ടിലിന്മേൽ കിട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യഹോവയോടു: എന്റെ ദൈവമായ യഹോവേ, ഞാൻ വന്നു പാർക്കുന്ന ഇവിടത്തെ വിധവയുടെ മകനെ കൊല്ല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്കവണ്ണം നീ അവൾക്കു അനർത്ഥം വരുത്തിയോ എന്നു പ്രാർത്ഥിച്ചു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ിന്നെ അവൻ കുട്ടിയുടെ മേൽ മൂന്നുപ്രാവശ്യം കവിണ്ണുകിടന്നു: എന്റെ ദൈവമായ യഹോവേ, ഈ കുട്ട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ണൻ അവനിൽ മടങ്ങിവരുമാറാകട്ടെ എന്നു യഹോവയോടു പ്രാർത്ഥ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ീ ഇവിടെനിന്നു പുറപ്പെട്ടു കിഴക്കോട്ടു ചെന്നു യോർദ്ദാന്നു കിഴക്കുള്ള കെരീത്ത് തോട്ടിന്നരി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ളിച്ചിര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ോട്ടിൽനിന്നു നീ കുടിച്ചുകൊള്ളേണം; അവിടെ നിനക്കു ഭക്ഷണം തരേണ്ടതിന്നു ഞാൻ കാക്കയ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ങ്ങനെ അവൻ പോയി യഹോവയുടെ കല്പനപ്രകാരം ചെയ്തു; അവൻ ചെന്നു യോർദ്ദാന്നു കിഴക്കുള്ള കെരീത്ത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2026-08-04T01:14:03Z</dcterms:created>
  <dcterms:modified xsi:type="dcterms:W3CDTF">2026-08-04T01:14:03Z</dcterms:modified>
  <dc:title>1 രാജാക്കന്മാർ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