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மேலானதே - உம்
கிருபை மேலானதே
கிருபை மேலானதே - உம்
கிருபை மேலான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ை பார்க்கிலும் - உம்
கிருபை மேலானதே
இவ் வாழ்கையை பார்க்கிலும்
உம் கிருபை மேலானதே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க்கிலும் வரத்திலும் என்னை
காத்தது கிருபையே - என்
கால்கள் இடறாமல் என்னை
காத்தது கிருபையே ---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வீன நேரங்களில் - உம்
கிருபை என் பெலனானதே
சோர்வுற்ற வேளைகளில் - உம்
கிருபை என்னை தாங்கிற்றே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ஷ்டத்தின் நேரங்களில் - உம்
கிருபை என்னை காத்ததே
கண்ணீரின் மத்தியிலும் - உம்
கிருபை என்னை தேற்றுதே ---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2026-09-15T16:47:45Z</dcterms:created>
  <dcterms:modified xsi:type="dcterms:W3CDTF">2026-09-15T16:47:45Z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