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ிறைந்த உள்ளத்தோடே (4)
பாடித் துதித்திடுவேன் பரவசம் ஆகிடுவேன்
பாடித் துதிப்பேன் இயேசுவ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நீர் செய்த நன்மைகள் ஏராளம்
அதை எண்ணவே முடியாதையா
ஒவ்வொரு நாட்களிலும் வலக்கரம் பிடித்தென்னை
தாங்கி நடத்தி வந்த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சோர்வான நேரத்தில் என்னை அழைத்து 
உங்க மார்போடு அணைத்தீரையா
கலங்காதே திகையாதே  நான் உன் தேவன் என்று
தைரியப்படுத்தின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2026-07-30T15:10:12Z</dcterms:created>
  <dcterms:modified xsi:type="dcterms:W3CDTF">2026-07-30T15:10:12Z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