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பெலத்தோடு அன்பு கூ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ல்ரோயீ எல்ரோய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ண்ட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ண்டீரே நன்றி ஐயா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ெகோவா ராப்பா யெகோவா ரா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ந்த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ந்தீரே நன்றி ஐயா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ூருவேன் இன்னும் அதி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இன்னும் ஆர்வமாய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பெலத்தோடு அன்பு கூ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பிநேசரே எபி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யில் உதவினீர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யில் உதவினீரே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2026-07-25T10:24:21Z</dcterms:created>
  <dcterms:modified xsi:type="dcterms:W3CDTF">2026-07-25T10:24:21Z</dcterms:modified>
  <dc:title>துதிப் பாடல்கள் : 157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