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ழு உள்ளத்தோடு ஆராதி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ழு பெலத்தோடு அன்பு கூர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ஆராதனை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ல்ரோயீ எல்ரோய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க் கண்டீரே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க் கண்டீரே நன்றி ஐயா – உம்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ழு உள்ளத்தோடு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யெகோவா ராப்பா யெகோவா ராப்ப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கம் தந்தீரே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கம் தந்தீரே நன்றி ஐயா – உம்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ு கூருவேன் இன்னும் அதிகம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ழு உள்ளத்தோடு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ிப்பேன் இன்னும் ஆர்வமாய்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ழு உள்ளத்தோடு ஆராதி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ழு பெலத்தோடு அன்பு கூர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ஆராதனை – 4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பிநேசரே எபிநேச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ுவரையில் உதவினீரே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ுவரையில் உதவினீரே – உம்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2026-06-10T09:09:42Z</dcterms:created>
  <dcterms:modified xsi:type="dcterms:W3CDTF">2026-06-10T09:09:42Z</dcterms:modified>
  <dc:title>துதிப் பாடல்கள் : 157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