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1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உள்ளத்தோடு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பெலத்தோடு அன்பு கூர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ல்ரோயீ எல்ரோய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க் கண்டீரே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க் கண்டீரே நன்றி ஐயா –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உள்ளத்தோடு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யெகோவா ராப்பா யெகோவா ரா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் தந்தீரே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் தந்தீரே நன்றி ஐயா –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கூருவேன் இன்னும் அதிக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உள்ளத்தோடு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ேன் இன்னும் ஆர்வமாய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உள்ளத்தோடு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பெலத்தோடு அன்பு கூர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– 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பிநேசரே எபிநேச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வரையில் உதவினீர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வரையில் உதவினீரே –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2026-09-08T19:32:01Z</dcterms:created>
  <dcterms:modified xsi:type="dcterms:W3CDTF">2026-09-08T19:32:01Z</dcterms:modified>
  <dc:title>துதிப் பாடல்கள் : 157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