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ுகிட மாட்டோம் குன்றிட 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யில்லா தேவனின் வாக்கு – ஆ..ஆ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ி நிலை ஏக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 திரும்பப் பெற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ான மண் மேடுகள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ாளும் வேந்தன் மனைய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 வாழ்வு மறையும் சீர் வாழ்வு மல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ன் மகிமை திரும்பும் – ஆ..ஆ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ாக்கோபு நடுங்கிடுவா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ின் தேவன் து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ுதி ஒலி கேட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ிக்கை வாழ்வை அ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மார்பில் சுக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 வாழ்வும் சிதறாத ம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ாக தேவன் அருள்வார் – ஆ..ஆ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றாத காயங்கள் ஆ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ோக்கியம் வாழ்வினில் ம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யே தேற்றும் நல்நா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யே பாதம் 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ி தேவன் அடைக்கலம் பா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ையாவதே இல்லை – ஆ..ஆ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ல் பாடல் சத்தமும் தொன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ர் போற்றும் தேவன் ந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வேறில்லை பா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ஜனங்கள் எ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ென்ன வாழ்வினில்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களும் சபையும் பிதா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ும் பரிசுத்தர் மாளிகை எழும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ய விண்மீனாய் அவர் ஜனம் பெரு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வாக்கு பலிக்கும் – ஆ..ஆ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ப் படுத்துவே னெ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ின் பாசம் பெர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ாத புகழுடன் வா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 பெற்று உயர்ந்த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2026-07-30T20:00:43Z</dcterms:created>
  <dcterms:modified xsi:type="dcterms:W3CDTF">2026-07-30T20:00:43Z</dcterms:modified>
  <dc:title>துதிப் பாடல்கள் : 347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