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8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, the glad sound-- the Saviour
The Saviour promised long;
Let every heart exult with joy comes!,
And every voice be song !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e comes ! the prisoners to release,
In Satan's bondage held ;
The gates of brass before Him burst,
The iron fetters yiel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e comes ! the broken hearts to bind,
The bleeding souls to cure ;
And with the treasures of His grace
To enrich the humble poo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Our glad hosannas,Prince of Peace !
Thy welcome shall proclaim;
And heaven's exalted arches ring
With Thy most honoured nam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2026-06-18T05:54:39Z</dcterms:created>
  <dcterms:modified xsi:type="dcterms:W3CDTF">2026-06-18T05:54:39Z</dcterms:modified>
  <dc:title>Hymn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