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, the glad sound-- the Saviour
The Saviour promised long;
Let every heart exult with joy comes!,
And every voice be song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omes ! the prisoners to release,
In Satan's bondage held ;
The gates of brass before Him burst,
The iron fetters yie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comes ! the broken hearts to bind,
The bleeding souls to cure ;
And with the treasures of His grace
To enrich the humble poo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r glad hosannas,Prince of Peace !
Thy welcome shall proclaim;
And heaven's exalted arches ring
With Thy most honoured n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2026-09-14T08:37:37Z</dcterms:created>
  <dcterms:modified xsi:type="dcterms:W3CDTF">2026-09-14T08:37:37Z</dcterms:modified>
  <dc:title>Hymn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