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that Jesus ever lives, 
And has prepared a place for me ; 
And crowns of victory He gives 
To those who would His children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ask me not to linger long 
Amid the gay and thoughtless throng ; 
For I am only waiting here 
To hear the summons :  Child, come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m trusting Jesus Christ for all, 
I know His blood now speaks for me ; 
I'm listening for the welcome call, 
To say :  The Master waiteth the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'm now enraptured with the thought — 
I stand and wonder at His love — 
That He from heaven to earth was brought 
To die, that I might live ab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that Jesus soon will come ; 
I know the time will not be long, 
Till I shall reach my heavenly home, 
And join the everlasting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2026-07-30T20:26:42Z</dcterms:created>
  <dcterms:modified xsi:type="dcterms:W3CDTF">2026-07-30T20:26:42Z</dcterms:modified>
  <dc:title>Hymn : 890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