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00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மலை மீதினில் போதகம் கூறும்
மாமேதை இயேசுவின் கனிமொழி கேட்பாய்
சிந்திய முத்துக்கள் சிந்தனை செய்வாய்
புண்ணியர் போதனை உள்ளத்தில் ஏற்ப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வியில் எளியவன் பாக்கியவான்
ஆண்டவர் ராஜ்ஜியம் அடைந்திடுவார்
துயரப்படுவோர் பாக்கியவான்
தேவனின் ஆறுதல் அடைந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ொறுத்திடும் மாந்தர்கள் பாக்கியவான்
பூமியை என்றும் சுதந்தரிப்பார்
நீதியை காப்பவர் பாக்கியவான்
கர்த்தரின் திருப்தியை அடைந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ர்த்தரின் நிந்தனை ஏற்பவர்கள்
கர்த்தரின் மகிழ்ச்சி அடைந்திடுவார்
பலன்கள் மிகுதி பெற்றிடுவான்
பரமனின் ராஜ்ஜியம் அடைந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2026-09-08T10:36:56Z</dcterms:created>
  <dcterms:modified xsi:type="dcterms:W3CDTF">2026-09-08T10:36:56Z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