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ன்னை மிகவும் அதிகமாய்ப் பலுகப்பண்ணி, உன்னிலே ஜாதிகளை உண்டாக்குவேன்; உன்னிடத்திலிருந்து ராஜாக்கள் தோன்றுவ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க்கும் உனக்குப் பின்வரும் உன் சந்ததிக்கும் நான் தேவனாயிருக்கும்படி எனக்கும் உனக்கும், உனக்குப்பின் தலைமுறை தலைமுறையாக வரும் உன் சந்ததிக்கும் நடுவே, என் உடன்படிக்கையை நித்திய உடன்படிக்கையாக ஸ்தாபிப்ப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க்கும் உனக்குப் பின்வரும் உன் சந்ததிக்கும் நான் தேவனாயிருக்கும்படி எனக்கும் உனக்கும், உனக்குப்பின் தலைமுறை தலைமுறையாக வரும் உன் சந்ததிக்கும் நடுவே, என் உடன்படிக்கையை நித்திய உடன்படிக்கையாக ஸ்தாபிப்ப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பரதேசியாய்த் தங்கிவருகிற கானான் தேசமுழுவதையும், உனக்கும் உனக்குப் பின்வரும் உன் சந்ததிக்கும் நித்திய சுதந்தரமாகக் கொடுத்து, நான் அவர்களுக்குத் தேவனாயிருப்பேன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பரதேசியாய்த் தங்கிவருகிற கானான் தேசமுழுவதையும், உனக்கும் உனக்குப் பின்வரும் உன் சந்ததிக்கும் நித்திய சுதந்தரமாகக் கொடுத்து, நான் அவர்களுக்குத் தேவனாயிருப்பேன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 தேவன் ஆபிரகாமை நோக்கி: இப்பொழுது நீயும், உனக்குப் பின் தலைமுறை தலைமுறையாக வரும் உன் சந்ததியும், என் உடன்படிக்கையைக் கைக்கொள்ள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 தேவன் ஆபிரகாமை நோக்கி: இப்பொழுது நீயும், உனக்குப் பின் தலைமுறை தலைமுறையாக வரும் உன் சந்ததியும், என் உடன்படிக்கையைக் கைக்கொள்ள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க்கும் உங்களுக்கும், உனக்குப் பின்வரும் உன் சந்ததிக்கும் நடுவே உண்டாகிறதும், நீங்கள் கைக்கொள்ள வேண்டியதுமான என் உடன்படிக்கை என்னவென்றால், உங்களுக்குள் பிறக்கும் சகல ஆண்பிள்ளைகளும் விருத்தசேதனம் பண்ணப்படவேண்டும்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க்கும் உங்களுக்கும், உனக்குப் பின்வரும் உன் சந்ததிக்கும் நடுவே உண்டாகிறதும், நீங்கள் கைக்கொள்ள வேண்டியதுமான என் உடன்படிக்கை என்னவென்றால், உங்களுக்குள் பிறக்கும் சகல ஆண்பிள்ளைகளும் விருத்தசேதனம் பண்ணப்படவேண்டும்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் நுனித்தோலின் மாம்சத்தை விருத்தசேதனம்பண்ணக்கடவீர்கள்; அது எனக்கும் உங்களுக்குமுள்ள உடன்படிக்கைக்கு அடையாளமாயிரு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ாம் தொண்ணூற்றொன்பது வயதானபோது, கர்த்தர் ஆபிராமுக்குத் தரிசனமாகி: நான் சர்வவல்லமையுள்ள தேவன்; நீ எனக்கு முன்பாக நடந்துகொண்டு உத்தமனாயிர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ில் தலைமுறை தலைமுறையாகப் பிறக்கும் ஆண்பிள்ளைகளையெல்லாம் எட்டாம் நாளிலே விருத்தசேதனம்பண்ணப்படவேண்டும்; வீட்டிலே பிறந்த பிள்ளையும் உன் வித்தல்லாத அந்நியனிடத்தில் பணத்திற்குக் கொள்ளப்பட்ட எந்தப் பிள்ளையும், அப்படியே விருத்தசேதனம்பண்ணப்படவேண்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ில் தலைமுறை தலைமுறையாகப் பிறக்கும் ஆண்பிள்ளைகளையெல்லாம் எட்டாம் நாளிலே விருத்தசேதனம்பண்ணப்படவேண்டும்; வீட்டிலே பிறந்த பிள்ளையும் உன் வித்தல்லாத அந்நியனிடத்தில் பணத்திற்குக் கொள்ளப்பட்ட எந்தப் பிள்ளையும், அப்படியே விருத்தசேதனம்பண்ணப்படவேண்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வீட்டிலே பிறந்த பிள்ளையும், உன் பணத்திற்குக் கொள்ளப்பட்டவனும், விருத்தசேதனம்பண்ணப்படுவது அவசியம்; இப்படி என் உடன்படிக்கை உங்கள் மாம்சத்திலே நித்திய உடன்படிக்கையாக இருக்கக் கடவ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வீட்டிலே பிறந்த பிள்ளையும், உன் பணத்திற்குக் கொள்ளப்பட்டவனும், விருத்தசேதனம்பண்ணப்படுவது அவசியம்; இப்படி என் உடன்படிக்கை உங்கள் மாம்சத்திலே நித்திய உடன்படிக்கையாக இருக்கக் கடவ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ுனித்தோலின் மாம்சம் விருத்தசேதனம்பண்ணப்படாதிருக்கிற நுனித்தோலுள்ள ஆண்பிள்ளையிருந்தால், அந்த ஆத்துமா என் உடன்படிக்கையை மீறினபடியால், தன் ஜனத்தில் இராதபடிக்கு அறுப்புண்டுபோவான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னும் தேவன் ஆபிரகாமை நோக்கி: உன் மனைவி சாராயை இனி சாராய் என்று அழையாதிருப்பாயாக; சாராள் என்பது அவளுக்குப் பேராயிருக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னும் தேவன் ஆபிரகாமை நோக்கி: உன் மனைவி சாராயை இனி சாராய் என்று அழையாதிருப்பாயாக; சாராள் என்பது அவளுக்குப் பேராயிருக்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அவளை ஆசீர்வதித்து, அவளாலே உனக்கு ஒரு குமாரனையும் தருவேன்; அவள் ஜாதிகளுக்குத் தாயாகவும், அவளாலே ஜாதிகளின் ராஜாக்கள் உண்டாகவும், அவளை ஆசீர்வதிப்பேன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அவளை ஆசீர்வதித்து, அவளாலே உனக்கு ஒரு குமாரனையும் தருவேன்; அவள் ஜாதிகளுக்குத் தாயாகவும், அவளாலே ஜாதிகளின் ராஜாக்கள் உண்டாகவும், அவளை ஆசீர்வதிப்பேன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ஆபிரகாம் முகங்குப்புற விழுந்து நகைத்து: நூறுவயதானவனுக்குப் பிள்ளை பிறக்குமோ? தொண்ணூறு வயதான சாராள் பிள்ளை பெறுவாளோ? என்று தன் இருதயத்திலே சொல்லிக்கொண்ட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ாம் தொண்ணூற்றொன்பது வயதானபோது, கர்த்தர் ஆபிராமுக்குத் தரிசனமாகி: நான் சர்வவல்லமையுள்ள தேவன்; நீ எனக்கு முன்பாக நடந்துகொண்டு உத்தமனாயிர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ஆபிரகாம் முகங்குப்புற விழுந்து நகைத்து: நூறுவயதானவனுக்குப் பிள்ளை பிறக்குமோ? தொண்ணூறு வயதான சாராள் பிள்ளை பெறுவாளோ? என்று தன் இருதயத்திலே சொல்லிக்கொண்ட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ஸ்மவேல் உமக்கு முன்பாகப் பிழைப்பானாக! என்று ஆபிரகாம் தேவனிடத்தில் விண்ணப்பம் பண்ணி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தேவன்: உன் மனைவியாகிய சாராள் நிச்சயமாய் உனக்கு ஒரு குமாரனைப் பெறுவாள், அவனுக்கு ஈசாக்கு என்று பேரிடுவாயாக; என் உடன்படிக்கையை அவனுக்கும் அவனுக்குப் பின்வரும் அவன் சந்ததிக்கும் நித்திய உடன்படிக்கையாக ஸ்தாபிப்ப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தேவன்: உன் மனைவியாகிய சாராள் நிச்சயமாய் உனக்கு ஒரு குமாரனைப் பெறுவாள், அவனுக்கு ஈசாக்கு என்று பேரிடுவாயாக; என் உடன்படிக்கையை அவனுக்கும் அவனுக்குப் பின்வரும் அவன் சந்ததிக்கும் நித்திய உடன்படிக்கையாக ஸ்தாபிப்ப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ஸ்மவேலுக்காகவும் நீ செய்த விண்ணப்பத்தைக் கேட்டேன்; நான் அவனை ஆசீர்வதித்து, அவனை மிகவும் அதிகமாகப் பலுகவும் பெருகவும் பண்ணுவேன்; அவன் பன்னிரண்டு பிரபுக்களைப் பெறுவான்; அவனைப் பெரிய ஜாதியாக்குவ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ஸ்மவேலுக்காகவும் நீ செய்த விண்ணப்பத்தைக் கேட்டேன்; நான் அவனை ஆசீர்வதித்து, அவனை மிகவும் அதிகமாகப் பலுகவும் பெருகவும் பண்ணுவேன்; அவன் பன்னிரண்டு பிரபுக்களைப் பெறுவான்; அவனைப் பெரிய ஜாதியாக்குவ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ஸ்மவேலுக்காகவும் நீ செய்த விண்ணப்பத்தைக் கேட்டேன்; நான் அவனை ஆசீர்வதித்து, அவனை மிகவும் அதிகமாகப் பலுகவும் பெருகவும் பண்ணுவேன்; அவன் பன்னிரண்டு பிரபுக்களைப் பெறுவான்; அவனைப் பெரிய ஜாதியாக்குவ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ருகிற வருஷத்தில் குறித்தகாலத்திலே சாராள் உனக்குப் பெறப்போகிற ஈசாக்கோடே நான் என் உடன்படிக்கையை உண்டாக்குவேன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ருகிற வருஷத்தில் குறித்தகாலத்திலே சாராள் உனக்குப் பெறப்போகிற ஈசாக்கோடே நான் என் உடன்படிக்கையை உண்டாக்குவேன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் ஆபிரகாமோடே பேசி முடிந்த பின்பு, அவர் அவனைவிட்டு எழுந்தருளி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னக்கும் எனக்கும் நடுவாக என் உடன்படிக்கையை ஏற்படுத்தி, உன்னை மிகவும் திரளாய்ப் பெருகப்பண்ணுவேன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ஆபிரகாம் தன் குமாரனாகிய இஸ்மவேலையும், தன் வீட்டிலே பிறந்த யாவரையும், தான் பணத்திற்குக் கொண்ட அனைவருமாகிய தன் வீட்டிலுள்ள ஆண்பிள்ளைகள் எல்லாரையும் சேர்த்து. தேவன் தனக்குச் சொன்னபடி, அவர்கள் நுனித்தோலின் மாம்சத்தை அந்நாளிலேதானே விருத்தசேதனம் பண்ணி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ஆபிரகாம் தன் குமாரனாகிய இஸ்மவேலையும், தன் வீட்டிலே பிறந்த யாவரையும், தான் பணத்திற்குக் கொண்ட அனைவருமாகிய தன் வீட்டிலுள்ள ஆண்பிள்ளைகள் எல்லாரையும் சேர்த்து. தேவன் தனக்குச் சொன்னபடி, அவர்கள் நுனித்தோலின் மாம்சத்தை அந்நாளிலேதானே விருத்தசேதனம் பண்ணி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ஆபிரகாம் தன் குமாரனாகிய இஸ்மவேலையும், தன் வீட்டிலே பிறந்த யாவரையும், தான் பணத்திற்குக் கொண்ட அனைவருமாகிய தன் வீட்டிலுள்ள ஆண்பிள்ளைகள் எல்லாரையும் சேர்த்து. தேவன் தனக்குச் சொன்னபடி, அவர்கள் நுனித்தோலின் மாம்சத்தை அந்நாளிலேதானே விருத்தசேதனம் பண்ணின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பிரகாமின் நுனித்தோலின் மாம்சம் விருத்தசேதனம் பண்ணப்படும்போது, அவன் தொண்ணூற்றொன்பது வயதாயிருந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ுடைய குமாரன் இஸ்மவேலுடைய நுனித்தோலின் மாம்சம் விருத்தசேதனம்பண்ணப்படும்போது, அவன் பதின்மூன்று வயதாயிருந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ஒரேநாளில் ஆபிரகாமும் அவன் குமாரன் இஸ்மவேலும் விருத்தசேதனம்பண்ணப்பட்ட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ீட்டிலே பிறந்தவர்களும் அந்நியரிடத்திலே பணத்திற்குக் கொள்ளப்பட்டவர்களுமாகிய அவன் வீட்டு மனுஷர்கள் எல்லாரும் அவனோடேகூட விருத்தசேதனம்பண்ணப்பட்ட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ீட்டிலே பிறந்தவர்களும் அந்நியரிடத்திலே பணத்திற்குக் கொள்ளப்பட்டவர்களுமாகிய அவன் வீட்டு மனுஷர்கள் எல்லாரும் அவனோடேகூட விருத்தசேதனம்பண்ணப்பட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னக்கும் எனக்கும் நடுவாக என் உடன்படிக்கையை ஏற்படுத்தி, உன்னை மிகவும் திரளாய்ப் பெருகப்பண்ணுவேன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ஆபிராம் முகங்குப்புற விழுந்து வணங்கினான். தேவன் அவனோடே பேசி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ோடே பண்ணுகிற என் உடன்படிக்கை என்னவென்றால், நீ திரளான ஜாதிகளுக்குத் தகப்பனாவாய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னி உன் பேர் ஆபிராம் என்னப்படாமல், நான் உன்னைத் திரளான ஜாதிகளுக்குத் தகப்பனாக ஏற்படுத்தினபடியால், உன் பேர் ஆபிரகாம் என்னப்ப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னி உன் பேர் ஆபிராம் என்னப்படாமல், நான் உன்னைத் திரளான ஜாதிகளுக்குத் தகப்பனாக ஏற்படுத்தினபடியால், உன் பேர் ஆபிரகாம் என்னப்ப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7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ನಾನು ನಿನ್ನನ್ನು ಅತ್ಯಧಿಕವಾಗಿ ವೃದ್ಧಿ ಯಾಗಮಾಡಿ ನಿನ್ನಿಂದ ಜನಾಂಗಗಳಾಗ ಮಾಡುವೆನು; ನಿನ್ನಿಂದ ಅರಸರು ಹುಟ್ಟ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ಇದಲ್ಲದೆ ನಿನಗೂ ನಿನ್ನ ತರುವಾಯ ನಿನ್ನ ಸಂತಾನಕ್ಕೂ ದೇವರಾಗಿರುವದಕ್ಕೆ ನನಗೂ ನಿನಗೂ ನಿನ್ನ ತರುವಾಯ ಬರುವ ತ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ಲಾಂತರಗಳಲ್ಲಿ ನಿನ್ನ ಸಂತಾನಕ್ಕೂ ಮಧ್ಯದಲ್ಲಿ ನನ್ನ ಒಡಂಬಡಿಕೆಯನ್ನು ನಿತ್ಯವಾದ ಒಡಂಬಡಿಕೆಯಾಗಿ ಸ್ಥಾಪಿಸುತ್ತ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ನಿನಗೂ ನಿನ್ನ ತರುವಾಯ ನಿನ್ನ ಸಂತಾನಕ್ಕೂ ನೀನು ಪ್ರವಾಸಿಯಾಗಿರುವ ಕಾನಾನ್‌ ದೇಶವನ್ನೆಲ್ಲಾ ಶಾಶ್ವತವ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ವಾಸ್ಥ್ಯವಾಗಿ ಕೊಡುತ್ತೇನೆ. ನಾನು ಅವರ ದೇವರಾಗಿರುವೆ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ಇದಲ್ಲದೆ ದೇವರು ಅಬ್ರಹಾಮನಿಗೆ--ನೀನು ನಿನ್ನ ತರುವಾಯ ಬರುವ ಸಂತಾನಗಳೂ ತಲತಲಾಂತರ ಗಳಲ್ಲಿ ನನ್ನ ಒಡಂಬಡಿಕೆ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ೈಕೊಳ್ಳ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ನನಗೂ ನಿನಗೂ ನಿನ್ನ ತರುವಾಯ ನಿನ್ನ ಸಂತಾನಕ್ಕೂ ಮಧ್ಯದಲ್ಲಿ ನೀವು ಕೈಕೊಳ್ಳತಕ್ಕ ನನ್ನ ಒಡಂಬಡಿ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ಏನಂದರೆ--ನಿಮ್ಮಲ್ಲಿರುವ ಗಂಡಸರೆಲ್ಲರಿಗೆ ಸುನ್ನತಿಯಾಗ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ನಿಮ್ಮ ಮುಂದೊಗಲಿನ ಮಾಂಸವನ್ನು ಸುನ್ನತಿಮಾಡಿಸಬೇಕು; ಅದು ನನಗೂ ನಿಮಗೂ ಮಧ್ಯೆ ಇರುವ ಒಡಂಬಡಿಕೆಗೆ ಗುರುತಾಗಿ 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ಅಬ್ರಾಮನು ತೊಂಭತ್ತೊಂಭತ್ತು ವರುಷದವನಾದಾಗ ಕರ್ತನು ಅಬ್ರಾಮನಿಗೆ ಕಾಣಿಸಿಕೊಂಡು--ನಾನೇ ಸರ್ವಶಕ್ತನಾದ ದೇವರು;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ನಿಮ್ಮ ವಂಶಾವಳಿಗಳಲ್ಲಿ ಪ್ರತಿಯೊಂದು ಗಂಡು ಮಗುವಿಗೆ ಎಂಟು ದಿನಗಳಾದ ಮೇಲೆ ಸುನ್ನತಿಮಾಡಿಸಬೇಕು; ಮನೆ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ುಟ್ಟಿದವನಾಗಲಿ ನಿನ್ನ ಸಂತತಿಯಲ್ಲದೆ ಪರರ ಮಕ್ಕಳನ್ನು ಹಣಕೊಟ್ಟು ಕೊಂಡುಕೊಳ್ಳಲ್ಪಟ್ಟವರಾಗ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ನಿನ್ನ ಮನೆಯಲ್ಲಿ ಹುಟ್ಟಿದವನಿಗೂ ನಿನ್ನ ಹಣದಿಂದ ಕೊಂಡುಕೊಂಡ ವನಿಗೂ ಸುನ್ನತಿಮಾಡಿಸತಕ್ಕದ್ದು. ಹೀಗೆ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ಡಂಬಡಿಕೆಯು ನಿಮ್ಮ ಶರೀರದಲ್ಲಿ ನಿತ್ಯವಾದ ಒಡಂಬಡಿಕೆಯ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ಸುನ್ನತಿಯಾಗದ ಗಂಡಸಿಗೆ ನನ್ನ ಒಡಂಬಡಿಕೆಯನ್ನು ವಿಾರಿದ ಕಾರಣ ಅವನು ಜನರೊಳಗಿಂದ ತೆಗೆದುಹಾಕಲ್ಪಡಬೇಕ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ಇದಲ್ಲದೆ ದೇವರು ಅಬ್ರಹಾಮನಿಗೆ--ನಿನ್ನ ಹೆಂಡತಿಯಾದ ಸಾರಯಳ ವಿಷಯದಲ್ಲಾದರೋ ಆಕೆಯನ್ನು ಸಾರಯಳೆಂದು ಕರೆಯಬೇಡ; ಅವ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ಸರು ಸಾರ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ಕೆಯನ್ನು ನಾನು ಆಶೀರ್ವದಿ ಸುತ್ತೇನೆ. ಆಕೆಯಿಂದ ನಿನಗೆ ಒಬ್ಬ ಮಗನನ್ನು ಸಹ ಕೊಡುತ್ತೇನೆ. ಹೌದು, ಜನಾಂಗಗಳ ತಾಯಿಯ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ುವಂತೆ ಆಕೆಯನ್ನು ಆಶೀರ್ವದಿಸುತ್ತೇನೆ. ಆಕೆಯಿಂದ ಜನರ ಅರಸರು ಹುಟ್ಟುವರ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ಗ ಅಬ್ರಹಾಮನು ಅಡ್ಡಬಿದ್ದು ನಕ್ಕು-ನೂರು ವರುಷ ದವನಿಗೆ ಮಗುವು ಹುಟ್ಟುವದುಂಟೇ? ತೊಂಭತ್ತು ವರುಷದವಳಾದ ಸಾರ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ನ್ನಿಧಿಯಲ್ಲಿ ನಡೆದು ನೀನು ಸಂಪೂರ್ಣನಾಗಿ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ರುವದುಂಟೇ ಎಂದು ತನ್ನ ಹೃದಯದಲ್ಲಿ ಅಂದು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ಅಬ್ರಹಾ ಮನು ದೇವರಿಗೆ--ಇಷ್ಮಾಯೇಲನು ನಿನ್ನ ಎದುರಿನಲ್ಲಿ ಬದುಕ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ಅದಕ್ಕೆ ದೇವರು--ನಿಶ್ಚಯ ವಾಗಿ ನಿನ್ನ ಹೆಂಡತಿಯಾದ ಸಾರಳು ನಿನಗೆ ಮಗನನ್ನು ಹೆರುವಳು. ಅವನಿಗೆ ಇಸಾಕನ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ಸರಿಡಬೇಕು. ಅವನ ಸಂಗಡಲೂ ತರುವಾಯ ಹುಟ್ಟುವ ಅವನ ಸಂತತಿಯವರ ಸಂಗಡಲೂ ನನ್ನ ಶಾಶ್ವತವಾದ ಒಡಂಬಡಿಕೆಯನ್ನು ಸ್ಥಾಪಿಸ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ಇಷ್ಮಾಯೇಲನ ವಿಷಯದಲ್ಲಿ ನೀನು ಬೇಡಿದ್ದನ್ನು ಕೇಳಿದ್ದೇನೆ. ಇಗೋ, ನಾನು ಅವನನ್ನು ಆಶೀರ್ವದಿ ಸಿದೆನು. ಅ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ಭಿವೃದ್ಧಿಮಾಡಿ ಅತ್ಯಧಿಕವಾಗಿ ಹೆಚ್ಚಿಸುವೆನು. ಅವನಿಂದ ಹನ್ನೆರಡು ಪ್ರಭುಗಳು ಹುಟ್ಟುವರು. ನಾನು ಅವನನ್ನು ದೊಡ್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ನಾಂಗವಾಗ ಮಾ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ದರೆ ಬರುವ ವರುಷ ಈ ಕಾಲದಲ್ಲಿ ಸಾರಳು ನಿನಗೆ ಹೆರುವ ಇಸಾಕನ ಸಂಗಡ ನನ್ನ ಒಡಂಬಡಿಕೆಯನ್ನು ಸ್ಥಾಪಿಸುವೆನು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ಗ ದೇವರು ಅವನ ಸಂಗಡ ಮಾತನಾಡುವದನ್ನು ಮುಗಿಸಿ ಅಬ್ರಹಾಮನ ಬಳಿಯಿಂದ ಏರಿ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ನನಗೂ ನಿನಗೂ ಮಧ್ಯದಲ್ಲಿ ನನ್ನ ಒಡಂಬಡಿಕೆಯನ್ನು ಮಾಡುವೆನು; ಇದಲ್ಲದೆ ನಿನ್ನನ್ನು ಅತ್ಯಧಿಕವಾಗಿ ಹೆಚ್ಚಿಸುವೆನು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ಅಬ್ರಹಾಮನು ತನ್ನ ಮಗನಾದ ಇಷ್ಮಾಯೇಲ ನನ್ನೂ ತನ್ನ ಮನೆಯಲ್ಲಿ ಹುಟ್ಟಿದವರೆಲ್ಲರನ್ನೂ ತಾನು ಹಣ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ಂಡುಕೊಂಡವರೆಲ್ಲರನ್ನೂ ಅಬ್ರಹಾಮನ ಮನೆಯಲ್ಲಿದ್ದ ಗಂಡಸರೆಲ್ಲರನ್ನೂ ದೇವರು ತನಗೆ ಹೇಳಿದ ಹಾಗೆ ಆ ದಿನವ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ುನ್ನತಿಮಾಡಿಸುವದಕ್ಕೆ ತಕ್ಕೊಂಡು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ಅಬ್ರಹಾಮನಿಗೆ ಸುನ್ನತಿಯಾದಾಗ ಅವನು ತೊಂಭತ್ತೊಂಭತ್ತು ವರುಷದವನಾ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ಅವನ ಮಗನಾದ ಇಷ್ಮಾಯೇಲನಿಗೆ ಸುನ್ನತಿಯಾದಾಗ ಅವನು ಹದಿಮೂರು ವರುಷದವನಾ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ಅಬ್ರಹಾ ಮನೂ ಅವನ ಮಗನಾದ ಇಷ್ಮಾಯೇಲನೂ ಅದೇ ದಿನದಲ್ಲಿ ಸುನ್ನತಿಮಾಡಿಸಿ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ಅವನ ಮನೆಯ ಗಂಡಸರೆಲ್ಲರಿಗೂ ಮನೆಯಲ್ಲಿ ಹುಟ್ಟಿದ ವರಿಗೂ ಪರರಿಂದ ಹಣಕೊಟ್ಟು ಕೊಂಡುಕೊಂಡ ವರಿಗೂ ಅವನ ಸಂಗಡವೇ ಸುನ್ನತ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ಿಗೆ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ಗ ಅಬ್ರಾಮನು ಸಾಷ್ಟಾಂಗಬಿದ್ದನು. ಆಗ ದೇವರು ಅವನ ಸಂಗಡ ಮಾತನಾಡಿ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ಇಗೋ, ನಾನಾದರೋ ನನ್ನ ಒಡಂಬಡಿಕೆಯನ್ನು ನಿನ್ನ ಸಂಗಡ ಮಾಡಿದ್ದೇನೆ. ನೀನು ಅನೇಕ ಜನಾಂಗಗಳ ತಂದೆ ಯಾಗಿರುವ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ಮಾತ್ರವಲ್ಲದೆ ನಿನ್ನ ಹೆಸರು ಇನ್ನು ಅಬ್ರಾಮ ಎಂದು ಕರೆಯಲ್ಪಡದೆ ನಿನ್ನ ಹೆಸರು ಅಬ್ರಹಾಮನೆಂದು ಹೆಸರಿರುವದು; ಯಾಕಂ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ು ನಿನ್ನನ್ನು ಅನೇಕ ಜನಾಂಗಗಳ ತಂದೆಯನ್ನಾಗಿ ಮಾಡ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2026-09-07T00:05:14Z</dcterms:created>
  <dcterms:modified xsi:type="dcterms:W3CDTF">2026-09-07T00:05:14Z</dcterms:modified>
  <dc:title>ಆದಿಕಾಂಡ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