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the thorn and thistle, 
Along the stony way, 
From the Shepherd's care to the desert bare, 
There wandered a sheep one day ; 
And a voice fell sadly from far away :  
My sheep, how long wilt thou love to stray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Over the thorn and thistle, 
Along the stony way, 
With feet that bled, the Shepherd sped 
To where the wanderer lay; 
He had heard it crying from far away :
Lord, bring me home to Thy flock, I pray ! 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 Over the thorn and thistle, 
Along the stony way,
I have sought for thee, now trust to Me, 
I'll bear thee home to-day. 
The wolf and lion flee far away 
When on My shoulder My sheep I la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nstead of the thorn and thistle, 
The myrtle bedecks the way  
Where the Shepherd feeds and gently leads
The sheep He found that day; 
And He leadeth others from far away 
To rest in fields of a cloudless d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2026-07-09T08:59:54Z</dcterms:created>
  <dcterms:modified xsi:type="dcterms:W3CDTF">2026-07-09T08:59:54Z</dcterms:modified>
  <dc:title>Hymn : 403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