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ாத்தான் கர்த்தருக்குப் பிரதியுத்தரமாக; தோலுக்குப் பதிலாகத் தோலையும், தன் ஜீவனுக்குப் பதிலாகத் தனக்கு உண்டான எல்லாவற்றையும் மனுஷன் கொடுத்துவி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நீர் உம்முடைய கையை நீட்டி, அவன் எலும்பையும் அவன் மாம்சத்தையும் தொடுவீரானால், அப்பொழுது அவன் உமது முகத்துக்கு எதிரே உம்மைத் தூஷிக்கானோ பார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நீர் உம்முடைய கையை நீட்டி, அவன் எலும்பையும் அவன் மாம்சத்தையும் தொடுவீரானால், அப்பொழுது அவன் உமது முகத்துக்கு எதிரே உம்மைத் தூஷிக்கானோ பாரும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சாத்தானை நோக்கி: இதோ, அவன் உன் கையிலிருக்கிறான்; ஆகிலும் அவன் பிராணனை மாத்திரம் தப்பவிட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ாத்தான் கர்த்தருடைய சந்நிதியைவிட்டுப் புறப்பட்டு, யோபின் உள்ளங்கால் தொடங்கி அவன் உச்சந்தலைமட்டும் கொடிய பருக்களால் அவனை வாத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ாத்தான் கர்த்தருடைய சந்நிதியைவிட்டுப் புறப்பட்டு, யோபின் உள்ளங்கால் தொடங்கி அவன் உச்சந்தலைமட்டும் கொடிய பருக்களால் அவனை வாத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ஒரு ஓட்டை எடுத்து தன்னைச் சுறண்டிக்கொண்டு சாம்பலில் உட்கார்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ன் மனைவி அவனைப் பார்த்து: நீர் இன்னும் உம்முடைய உத்தமத்தில் உறுதியாய் நிற்கிறீரோ? தேவனைத் தூஷித்து ஜீவனைவிடும் என்ற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 பயித்தியக்காரி பேசுகிறதுபோலப் பேசுகிறாய், தேவன் கையிலே நன்மையைப் பெற்ற நாம் தீமையையும் பெறவேண்டாமோ என்றான்; இவைகள் எல்லாவற்றிலும் யோபு தன் உதடுகளினால் பாவஞ்செய்ய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 பயித்தியக்காரி பேசுகிறதுபோலப் பேசுகிறாய், தேவன் கையிலே நன்மையைப் பெற்ற நாம் தீமையையும் பெறவேண்டாமோ என்றான்; இவைகள் எல்லாவற்றிலும் யோபு தன் உதடுகளினால் பாவஞ்செய்ய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ொரு நாளிலே தேவபுத்திரர் கர்த்தருடைய சந்நிதியில் வந்து நின்றபோது, சாத்தானும் அவர்கள் நடுவிலே கர்த்தருடைய சந்நிதியில் வந்து நி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புடைய மூன்று சிநேகிதராகிய தேமானியனான எலிப்பாசும், சூகியனான பில்தாதும், நாகமாத்தியனான சோப்பாரும், யோபுக்கு நேரிட்ட தீமைகள் யாவையும் கேள்விப்பட்டபோது அவனுக்காகப் பரிதபிக்கவும், அவனுக்கு ஆறுதல்சொல்லவும் ஓருவரோடே ஒருவர் யோசனை பண்ணிக்கொண்டு, அவரவர் தங்கள் ஸ்தலங்களிலிருந்து 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புடைய மூன்று சிநேகிதராகிய தேமானியனான எலிப்பாசும், சூகியனான பில்தாதும், நாகமாத்தியனான சோப்பாரும், யோபுக்கு நேரிட்ட தீமைகள் யாவையும் கேள்விப்பட்டபோது அவனுக்காகப் பரிதபிக்கவும், அவனுக்கு ஆறுதல்சொல்லவும் ஓருவரோடே ஒருவர் யோசனை பண்ணிக்கொண்டு, அவரவர் தங்கள் ஸ்தலங்களிலிருந்து 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புடைய மூன்று சிநேகிதராகிய தேமானியனான எலிப்பாசும், சூகியனான பில்தாதும், நாகமாத்தியனான சோப்பாரும், யோபுக்கு நேரிட்ட தீமைகள் யாவையும் கேள்விப்பட்டபோது அவனுக்காகப் பரிதபிக்கவும், அவனுக்கு ஆறுதல்சொல்லவும் ஓருவரோடே ஒருவர் யோசனை பண்ணிக்கொண்டு, அவரவர் தங்கள் ஸ்தலங்களிலிருந்து வ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ூரத்தில் வருகையில் தங்கள் கண்களை ஏறெடுத்துப் பார்த்தபோது, அவனை உருத்தெரியாமல், சத்தமிட்டு அழுது, அவரவர் தங்கள் சால்வையைக் கிழித்து, வானத்தைப் பார்த்து: தங்கள் தலைகள்மேல் புழுதியைத் தூற்றிக்கொண்ட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ூரத்தில் வருகையில் தங்கள் கண்களை ஏறெடுத்துப் பார்த்தபோது, அவனை உருத்தெரியாமல், சத்தமிட்டு அழுது, அவரவர் தங்கள் சால்வையைக் கிழித்து, வானத்தைப் பார்த்து: தங்கள் தலைகள்மேல் புழுதியைத் தூற்றிக்கொண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ந்து, அவன் துக்கம் மகாகொடிய துக்கம் என்று கண்டு, ஒருவரும் அவனோடு ஒரு வார்த்தையையும் பேசாமல், இரவுபகல் ஏழுநாள், அவனோடுகூடத் தரையிலே உட்கார்ந்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ந்து, அவன் துக்கம் மகாகொடிய துக்கம் என்று கண்டு, ஒருவரும் அவனோடு ஒரு வார்த்தையையும் பேசாமல், இரவுபகல் ஏழுநாள், அவனோடுகூடத் தரையிலே உட்கார்ந்த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ொரு நாளிலே தேவபுத்திரர் கர்த்தருடைய சந்நிதியில் வந்து நின்றபோது, சாத்தானும் அவர்கள் நடுவிலே கர்த்தருடைய சந்நிதியில் வந்து நி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ாத்தானைப் பார்த்து: நீ எங்கேயிருந்து வருகிறாய் என்றார்; சாத்தான் கர்த்தருக்குப் பிரதியுத்தரமாக பூமியெங்கும் உலாவி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ாத்தானைப் பார்த்து: நீ எங்கேயிருந்து வருகிறாய் என்றார்; சாத்தான் கர்த்தருக்குப் பிரதியுத்தரமாக பூமியெங்கும் உலாவி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 சாத்தானை நோக்கி: நீ என் தாசனாகிய யோபின்மேல் கவனம் வைத்தாயோ? உத்தமனும், சன்மார்க்கனும், தேவனுக்குப் பயந்து பொல்லாப்புக்கு விலகுகிறவனுமான மனுஷனாகிய அவனைப்போல பூமியில் ஒருவனுமில்லை; முகாந்தரமில்லாமல் அவனை நிர்மூலமாக்கும்படி நீ என்னை ஏவினபோதிலும், அவன் இன்னும் தன் உத்தமத்திலே உறுதியாய் நிற்கிறான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 சாத்தானை நோக்கி: நீ என் தாசனாகிய யோபின்மேல் கவனம் வைத்தாயோ? உத்தமனும், சன்மார்க்கனும், தேவனுக்குப் பயந்து பொல்லாப்புக்கு விலகுகிறவனுமான மனுஷனாகிய அவனைப்போல பூமியில் ஒருவனுமில்லை; முகாந்தரமில்லாமல் அவனை நிர்மூலமாக்கும்படி நீ என்னை ஏவினபோதிலும், அவன் இன்னும் தன் உத்தமத்திலே உறுதியாய் நிற்கிறா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 சாத்தானை நோக்கி: நீ என் தாசனாகிய யோபின்மேல் கவனம் வைத்தாயோ? உத்தமனும், சன்மார்க்கனும், தேவனுக்குப் பயந்து பொல்லாப்புக்கு விலகுகிறவனுமான மனுஷனாகிய அவனைப்போல பூமியில் ஒருவனுமில்லை; முகாந்தரமில்லாமல் அவனை நிர்மூலமாக்கும்படி நீ என்னை ஏவினபோதிலும், அவன் இன்னும் தன் உத்தமத்திலே உறுதியாய் நிற்கிறான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ாத்தான் கர்த்தருக்குப் பிரதியுத்தரமாக; தோலுக்குப் பதிலாகத் தோலையும், தன் ஜீவனுக்குப் பதிலாகத் தனக்கு உண்டான எல்லாவற்றையும் மனுஷன் கொடுத்துவி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put forth yours hand now, and touch his bone and his flesh, and he will curse you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said unto Satan, Behold, he is in yours hand; but save 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went Satan forth from the presence of the LORD, and stroke Job with sore boils from the s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foot unto his cr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took him a potsherd to scrape himself likewise; and he sat down among the a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his wife unto him, Do you still retain yours integrity? curse God, and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he said unto her, You speak as one of the foolish women speaks. What? shall we receive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hand of God, and shall we not receive evil? In all this did not Job sin with his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gain there was a day when the sons of God came to present themselves before the LORD, and Sat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when Job's three friends heard of all this evil that was come upon him, they came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his own place; Eliphaz the Temanite, and Bildad the Shuhite, and Zophar the Naamathite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d made an appointment together to come to mourn with him and to comfor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they lifted up their eyes far off, and knew him not, they lifted up their voi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pt; and they rent every one his mantle, and sprinkled dust upon their heads toward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they sat down with him upon the ground seven days and seven nights, and none spoke a w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: for they saw that his grief was very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also among them to present himself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Satan, From whence come you? And Satan answered the LORD, and said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ing back and forth in the earth, and from walking up and down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LORD said unto Satan, Have you considered my servant Job, that there is none like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 perfect and an upright man, one that fears God, and turns away from evil? and stil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s fast his integrity, although you moved me against him, to destroy him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atan answered the LORD, and said, Skin for skin, yea, all that a man has will he giv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2026-06-03T15:16:55Z</dcterms:created>
  <dcterms:modified xsi:type="dcterms:W3CDTF">2026-06-03T15:16:55Z</dcterms:modified>
  <dc:title>யோபு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