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ிவந்த கடலும் வழிவ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யாம் எரிகோ அகன்ற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ின் வார்த்தையின் வல்லமையா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ம் உந்தனில் வெளிப்படுமே – அற்பு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றண்ட தாகம் தீர்த்திடவ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ங்கிய புயத்தை நீட்டினா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 திறந்து தாகமே தீர்த்திடுவ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ின் தாகத்தை தீர்த்திடுவார் – அற்பு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ுருடர் செவிடர் முடவரு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ே இயேசு அளித்தன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 தேவனின் செய்கைகள் யாவ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ஒளஷதமா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 சுகமே அடைந்திடுவாய் – அற்பு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ீறும் கடலை அமர்த்தினா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டரின் பயத்தை அகற்றினா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ின் பயங்கள் யாவையும் நீக்க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் ஜெயமாய் நடத்திடுவார் – அற்புத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மே என்றும் அற்புத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ின் அற்புதம் உந்தனில் மலர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ின் பாதம் சரண்டைவ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கிப்தின் பாரம் விலகிடுத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ும் நீங்கி ஒளி பெறுத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த்தினில் மறைந்திடும் பாவங்கள் நீக்க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ஒளியும் தோன்றிடுதே – அற்பு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2026-06-15T13:21:54Z</dcterms:created>
  <dcterms:modified xsi:type="dcterms:W3CDTF">2026-06-15T13:21:54Z</dcterms:modified>
  <dc:title>துதிப் பாடல்கள் : 143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