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வந்த கடலும் வழிவ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யாம் எரிகோ அகன்ற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வார்த்தையின் வல்லமைய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உந்தனில் வெளிப்படுமே – அற்பு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றண்ட தாகம் தீர்த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ங்கிய புயத்தை நீட்டின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திறந்து தாகமே தீர்த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தாகத்தை தீர்த்திடுவார் – அற்பு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ுருடர் செவிடர் முடவ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ே இயேசு அளித்தன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தேவனின் செய்கைகள் யாவ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ஒளஷதமா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சுகமே அடைந்திடுவாய் – அற்பு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ீறும் கடலை அமர்த்தின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டரின் பயத்தை அகற்றின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ின் பயங்கள் யாவையும் நீக்க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் ஜெயமாய் நடத்திடுவார் – அற்புத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ே என்றும் அற்புத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அற்புதம் உந்தனில் மலர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பாதம் சரண்டைவ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கிப்தின் பாரம் விலகிட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ும் நீங்கி ஒளி பெற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த்தினில் மறைந்திடும் பாவங்கள் நீக்க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ஒளியும் தோன்றிடுதே – அற்பு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2026-07-30T21:58:12Z</dcterms:created>
  <dcterms:modified xsi:type="dcterms:W3CDTF">2026-07-30T21:58:12Z</dcterms:modified>
  <dc:title>துதிப் பாடல்கள் : 143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