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y Ghost, with light divine, 
Shine upon this heart of mine ; 
Chase the shades of night away, 
Turn my darkness into d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oly Ghost, with power divine, 
Cleanse this guilty heart of mine ; 
Long hath sin, without control, 
Held dominion o'er my sou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oly Ghost, with joy divine, 
Cheer this saddened heart of mine 
Bid my many woes depart, 
Heal my wounded, bleeding hear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oly Spirit, all divine, 
Dwell within this heart of mine ; 
Cast down every idol-throne, 
Reign supreme---- and reign alon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2026-07-30T14:39:49Z</dcterms:created>
  <dcterms:modified xsi:type="dcterms:W3CDTF">2026-07-30T14:39:49Z</dcterms:modified>
  <dc:title>Hymn : 199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