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வன் தன்தன் திராட்சச்செடியின் நிழலிலும், தன்தன் அத்திமரத்தின் நிழலிலும் பயப்படுத்துவார் இல்லாமல் உட்காருவான்; சேனைகளுடைய கர்த்தரின் வாய் இதைச் சொல்ல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வன் தன்தன் திராட்சச்செடியின் நிழலிலும், தன்தன் அத்திமரத்தின் நிழலிலும் பயப்படுத்துவார் இல்லாமல் உட்காருவான்; சேனைகளுடைய கர்த்தரின் வாய் இதைச் சொல்ல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கல ஜனங்களும் தங்கள் தங்கள் தேவனுடைய நாமத்தைப் பற்றிக்கொண்டு நடப்பார்கள்; நாங்களும் எங்கள் தேவனாகிய கர்த்தருடைய நாமத்தைப் பற்றிக்கொண்டு என்றென்றைக்குமுள்ள சதாகாலங்களிலும் நடப்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கல ஜனங்களும் தங்கள் தங்கள் தேவனுடைய நாமத்தைப் பற்றிக்கொண்டு நடப்பார்கள்; நாங்களும் எங்கள் தேவனாகிய கர்த்தருடைய நாமத்தைப் பற்றிக்கொண்டு என்றென்றைக்குமுள்ள சதாகாலங்களிலும் நடப்ப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ொல்லுகிறது என்னவென்றால்: அந்நாளிலே நான் நொண்டியானவளைச் சேர்த்து, தள்ளுண்டவளையும் தீங்கு அனுபவித்தவளையும் கூட்டிக்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ொல்லுகிறது என்னவென்றால்: அந்நாளிலே நான் நொண்டியானவளைச் சேர்த்து, தள்ளுண்டவளையும் தீங்கு அனுபவித்தவளையும் கூட்டிக்கொ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ொண்டியானவளை மீதியான ஜனமாகவும், தூரமாய்த் தள்ளுண்டுபோனவளைப் பலத்த ஜாதியாகவும் வைப்பேன்; அவர்கள்பேரில் கர்த்தர் சீயோன் பர்வதத்திலே இது முதல் என்றென்றைக்கும் ராஜாவாயிருப்ப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ொண்டியானவளை மீதியான ஜனமாகவும், தூரமாய்த் தள்ளுண்டுபோனவளைப் பலத்த ஜாதியாகவும் வைப்பேன்; அவர்கள்பேரில் கர்த்தர் சீயோன் பர்வதத்திலே இது முதல் என்றென்றைக்கும் ராஜாவாயிருப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ந்தையின் துருக்கமே, சீயோன் குமாரத்தியின் அரணே, முந்தின ஆளுகை உன்னிடத்தில் வரும்; ராஜரிகம் எருசலேம் குமாரத்தியினிடத்தில் வர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நீ சத்தமிட்டுக் கதறுவானேன்? ராஜாவானவர் உன்னிடத்தில் இல்லையோ? உன் ஆலோசனைக்காரர் அழிந்துபோனார்களோ? பிரசவிக்கிற ஸ்திரீக்கு ஒத்த வேதனை உனக்கு உண்டா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ாலும், கடைசி நாட்களில் கர்த்தருடைய ஆலயமாகிய பர்வதம் பர்வதங்களின் கொடுமுடியில் ஸ்தாபிக்கப்பட்டு, மலைகளுக்கு மேலாய் உயர்த்தப்பட்டிருக்கும், எல்லா ஜாதிகளும் அதினிடத்திற்கு ஓடிவருவ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நீ சத்தமிட்டுக் கதறுவானேன்? ராஜாவானவர் உன்னிடத்தில் இல்லையோ? உன் ஆலோசனைக்காரர் அழிந்துபோனார்களோ? பிரசவிக்கிற ஸ்திரீக்கு ஒத்த வேதனை உனக்கு உண்டா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பிரசவ ஸ்திரீயைப்போல அம்பாயப்பட்டு வேதனைப்படு; நீ இப்போது நகரத்திலிருந்து புறப்பட்டு, வெளிகளில் தங்கி பாபிலோன் வரைக்கும் போவாய். அங்கே விடுவிக்கப்படுவாய்; அங்கே கர்த்தர் உன்னை உன் சத்துருக்களின் கைக்கு நீங்கலாக்கி மீட்ப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பிரசவ ஸ்திரீயைப்போல அம்பாயப்பட்டு வேதனைப்படு; நீ இப்போது நகரத்திலிருந்து புறப்பட்டு, வெளிகளில் தங்கி பாபிலோன் வரைக்கும் போவாய். அங்கே விடுவிக்கப்படுவாய்; அங்கே கர்த்தர் உன்னை உன் சத்துருக்களின் கைக்கு நீங்கலாக்கி மீட்ப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பிரசவ ஸ்திரீயைப்போல அம்பாயப்பட்டு வேதனைப்படு; நீ இப்போது நகரத்திலிருந்து புறப்பட்டு, வெளிகளில் தங்கி பாபிலோன் வரைக்கும் போவாய். அங்கே விடுவிக்கப்படுவாய்; அங்கே கர்த்தர் உன்னை உன் சத்துருக்களின் கைக்கு நீங்கலாக்கி மீட்ப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யோன் தீட்டுப்படுவாளாக, எங்கள் கண் அவளைக் காண்பதாக என்று சொல்லி, அநேக ஜாதியார் உனக்கு விரோதமாகக் கூடியிருக்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யோன் தீட்டுப்படுவாளாக, எங்கள் கண் அவளைக் காண்பதாக என்று சொல்லி, அநேக ஜாதியார் உனக்கு விரோதமாகக் கூடியிருக்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் கர்த்தருடைய நினைவுகளை அறியாமலும், அவருடைய யோசனையை உணராமலும் இருக்கிறார்கள்; அவர் அரிக்கட்டுகளைப்போல அவர்களைக் களத்திலே சேர்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் கர்த்தருடைய நினைவுகளை அறியாமலும், அவருடைய யோசனையை உணராமலும் இருக்கிறார்கள்; அவர் அரிக்கட்டுகளைப்போல அவர்களைக் களத்திலே சேர்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யோன் குமாரத்தியே, நீ எழுந்து போரடி; நான் உன் கொம்புகளை இரும்பும், உன் குளம்புகளை வெண்கலமுமாக்குவேன்; நீ அநேக ஜனங்களை நொறுக்கிப்போடுவாய்; அவர்கள் தேடிச் சேர்த்ததை நீ கர்த்தருக்கென்றும் அவர்களுடைய ஆஸ்தியைப் பூமிக்கெல்லாம் ஆண்டவராயிருக்கிறவருக்கென்றும் நியமிப்பாய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யோன் குமாரத்தியே, நீ எழுந்து போரடி; நான் உன் கொம்புகளை இரும்பும், உன் குளம்புகளை வெண்கலமுமாக்குவேன்; நீ அநேக ஜனங்களை நொறுக்கிப்போடுவாய்; அவர்கள் தேடிச் சேர்த்ததை நீ கர்த்தருக்கென்றும் அவர்களுடைய ஆஸ்தியைப் பூமிக்கெல்லாம் ஆண்டவராயிருக்கிறவருக்கென்றும் நியமிப்ப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ாலும், கடைசி நாட்களில் கர்த்தருடைய ஆலயமாகிய பர்வதம் பர்வதங்களின் கொடுமுடியில் ஸ்தாபிக்கப்பட்டு, மலைகளுக்கு மேலாய் உயர்த்தப்பட்டிருக்கும், எல்லா ஜாதிகளும் அதினிடத்திற்கு ஓடிவரு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யோன் குமாரத்தியே, நீ எழுந்து போரடி; நான் உன் கொம்புகளை இரும்பும், உன் குளம்புகளை வெண்கலமுமாக்குவேன்; நீ அநேக ஜனங்களை நொறுக்கிப்போடுவாய்; அவர்கள் தேடிச் சேர்த்ததை நீ கர்த்தருக்கென்றும் அவர்களுடைய ஆஸ்தியைப் பூமிக்கெல்லாம் ஆண்டவராயிருக்கிறவருக்கென்றும் நியமிப்ப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ாதிகள் புறப்பட்டுவந்து: நாம் கர்த்தரின் பர்வதத்துக்கும்,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ெ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ாதிகள் புறப்பட்டுவந்து: நாம் கர்த்தரின் பர்வதத்துக்கும்,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ெ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ாதிகள் புறப்பட்டுவந்து: நாம் கர்த்தரின் பர்வதத்துக்கும்,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ெ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ிரளான ஜனங்களுக்குள் நியாயந்தீர்த்து, தூரத்திலுள்ள பலத்த ஜாதிகளைக் கடிந்துகொள்ளுவார்; அப்பொழுது அவர்கள் தங்கள் பட்டயங்களை மண்வெட்டிகளாகவும், தங்கள் ஈட்டிகளை அறிவாள்களாகவும் அடிப்பார்கள்; ஒரு ஜாதிக்கு விரோதமாய் மறுஜாதி பட்டயம் எடுப்பதில்லை; இனி அவர்கள் யுத்தத்தைக் கற்பதும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ிரளான ஜனங்களுக்குள் நியாயந்தீர்த்து, தூரத்திலுள்ள பலத்த ஜாதிகளைக் கடிந்துகொள்ளுவார்; அப்பொழுது அவர்கள் தங்கள் பட்டயங்களை மண்வெட்டிகளாகவும், தங்கள் ஈட்டிகளை அறிவாள்களாகவும் அடிப்பார்கள்; ஒரு ஜாதிக்கு விரோதமாய் மறுஜாதி பட்டயம் எடுப்பதில்லை; இனி அவர்கள் யுத்தத்தைக் கற்பத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ிரளான ஜனங்களுக்குள் நியாயந்தீர்த்து, தூரத்திலுள்ள பலத்த ஜாதிகளைக் கடிந்துகொள்ளுவார்; அப்பொழுது அவர்கள் தங்கள் பட்டயங்களை மண்வெட்டிகளாகவும், தங்கள் ஈட்டிகளை அறிவாள்களாகவும் அடிப்பார்கள்; ஒரு ஜாதிக்கு விரோதமாய் மறுஜாதி பட்டயம் எடுப்பதில்லை; இனி அவர்கள் யுத்தத்தைக் கற்பது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लोग आगे को युद्ध विद्या न सीखेंगे। परन्तु वे अपनी अपनी दाखलता और अंजीर के वृक्ष तले बैठ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गे, और कोई उन को न डराएगा; सेनाओं के यहोवा ने यही वचन दि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ब राज्यों के लोग तो अपने अपने देवता का नाम ले कर चलते हैं, परन्तु हम लोग अपने परमेश्वर यहोवा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म ले कर सदा सर्वदा चलते रह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होवा की यह वाणी है, उस समय मैं प्रजा के लंगड़ों को, और बरबस निकाले हुओं को, और जिन को मै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:ख दिया है उन सब को इकट्ठे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लंगड़ों को मैं बचा रखूंगा, और दूर किए हुओं को एक सामर्थी जाति कर दूंगा; और यहोवा उन पर सिय्यो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्वत के ऊपर से सदा राज्य करता रह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हे एदेर के गुम्मट, हे सिय्योन की पहाड़ी, पहिली प्रभुता अर्थात यरूशलेम का राज्य तुझे मिल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अब तू क्यों चिल्लाती है? क्या तुझ में कोई राजा नहीं रहा? क्या तेरा युक्ति करने वाला नाश हो ग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अन्त के दिनों में ऐसा होगा कि यहोवा के भवन का पर्वत सब पहाड़ों पर दृढ़ किया जाएगा,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से जच्चा स्त्री की नाईं तुझे पीड़ा उठत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े सिय्योन की बेटी, जच्चा स्त्री की नाईं पीड़ा उठा कर उत्पन्न कर; क्योंकि अब तू गढ़ी में से निक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मैदान में बसेगी, वरन बाबुल तक जाएगी; वहीं तू छुड़ाई जाएगी, अर्थात वहीं यहोवा तुझे तेरे शत्रुओ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श में से छुड़ा ल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अब बहुत सी जातियां तेरे विरुद्ध इकट्ठी हो कर तेरे विषय में कहेंगी सिय्योन अपवित्र की जाए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 अपनी आंखों से उसको निहा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परन्तु वे यहोवा की कल्पनाएं नहीं जानते, न उसकी युक्ति समझते हैं, कि वह उन्हें ऐसा बटोर लेगा जै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लिहान में पूले बटोरे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हे सिय्योन, उठ और दांव कर, मैं तेरे सींगों को लोहे के, और तेरे खुरों को पीतल के बना दूंगा; ओर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सी जातियों को चूरचूर करेगी, ओर उनकी कमाई यहोवा को और उनकी धन-सम्पत्ति पृथ्वी के प्रभु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ाडिय़ों से अधिक ऊंचा किया जाएगा; और हर जाति के लोग धारा की नाईं उसकी ओर च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र्पण करे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बहुत जातियों के लोग जाएंगे, और आपस में कहेंगे, आओ, हम यहोवा के पर्वत पर चढ़कर, याकूब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भवन में जाएं; तब वह हम को अपने मार्ग सिखाएगा, और हम उसके पथों पर चलेंगे। क्योंकि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व्यवस्था सिय्योन से, और उसका वचन यरूशलेम से निक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वह बहुत देशों के लोगों का न्याय करेगा, और दूर दूर तक की सामर्थी जातियों के झगड़ों को मिटाएगा;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अपनी तलवारें पीटकर हल के फाल, और अपने भालोंसे हंसिया बनाएंगे; तब एक जाति दूसरी जाति के विर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लवार फिर न चलाएग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க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2026-08-02T15:08:32Z</dcterms:created>
  <dcterms:modified xsi:type="dcterms:W3CDTF">2026-08-02T15:08:32Z</dcterms:modified>
  <dc:title>மீகா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