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ூர்வகாலத்தில் தேவனுடைய வார்த்தையினாலே வானங்களும், உலகத்தினின்று தோன்றி ஜலத்தினாலே நிலைகொண்டிருக்கிற பூமியும் உணடாயினவென்பதைய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இருந்த உலகம் ஜலப்பிரளயத்தினாலே அழிந்ததென்பதையும் மனதார அறியாமலிருக்கி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ப்பொழுது இருக்கிற வானங்களும் பூமியும் அந்த வார்த்தையினாலேயே அக்கினிக்கு இரையாக வைக்கப்பட்டு, தேவபக்தியில்லாதவர்கள் நியாயந்தீர்க்கப்பட்டு அழிந்துபோகும் நாள்வரைக்கும் காக்கப்பட்டிருக்கிற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ப்பொழுது இருக்கிற வானங்களும் பூமியும் அந்த வார்த்தையினாலேயே அக்கினிக்கு இரையாக வைக்கப்பட்டு, தேவபக்தியில்லாதவர்கள் நியாயந்தீர்க்கப்பட்டு அழிந்துபோகும் நாள்வரைக்கும் காக்கப்பட்டிருக்கிற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ரியமானவர்களே, கர்த்தருக்கு ஒருநாள் ஆயிரம்வருஷம்போலவும், ஆயிரம்வருஷம் ஒருநாள்போலவும் இருக்கிறதென்கிற இந்த ஒரு காரியத்தை நீங்கள் அறியாதிருக்கவேண்டா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ரியமானவர்களே, கர்த்தருக்கு ஒருநாள் ஆயிரம்வருஷம்போலவும், ஆயிரம்வருஷம் ஒருநாள்போலவும் இருக்கிறதென்கிற இந்த ஒரு காரியத்தை நீங்கள் அறியாதிருக்கவேண்டா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ாமதிக்கிறார் என்று சிலர் எண்ணுகிறபடி கர்த்தர் தமது வாக்குத்தத்தத்தைக்குறித்துத் தாமதமாயிராமல்; ஒருவரும் கெட்டுப்போகாமல் எல்லாரும் மனந்திரும்பவேண்டுமென்று விரும்பி, நம்மேல் நீடிய பொறுமையுள்ளவராயிருக்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ாமதிக்கிறார் என்று சிலர் எண்ணுகிறபடி கர்த்தர் தமது வாக்குத்தத்தத்தைக்குறித்துத் தாமதமாயிராமல்; ஒருவரும் கெட்டுப்போகாமல் எல்லாரும் மனந்திரும்பவேண்டுமென்று விரும்பி, நம்மேல் நீடிய பொறுமையுள்ளவராயிருக்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ாமதிக்கிறார் என்று சிலர் எண்ணுகிறபடி கர்த்தர் தமது வாக்குத்தத்தத்தைக்குறித்துத் தாமதமாயிராமல்; ஒருவரும் கெட்டுப்போகாமல் எல்லாரும் மனந்திரும்பவேண்டுமென்று விரும்பி, நம்மேல் நீடிய பொறுமையுள்ளவராயிருக்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ுடைய நாள் இரவிலே திருடன் வருகிறவிதமாய் வரும்; அப்பொழுது வானங்கள் மடமட என்று அகன்றுபோம், பூதங்கள் வெந்து உருகிப்போம், பூமியும் அதிலுள்ள கிரியைகளுமெரிந்து அழிந்துபோ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ரியமானவர்களே, இந்த இரண்டாம் நிருபத்தை இப்பொழுது உங்களுக்கு எழுதுகிற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ுடைய நாள் இரவிலே திருடன் வருகிறவிதமாய் வரும்; அப்பொழுது வானங்கள் மடமட என்று அகன்றுபோம், பூதங்கள் வெந்து உருகிப்போம், பூமியும் அதிலுள்ள கிரியைகளுமெரிந்து அழிந்துப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ப்படி இவைகளெல்லாம் அழிந்துபோகிறதாயிருக்கிறபடியால் நீங்கள் எப்படிப்பட்ட பரிசுத்த நடக்கையும் தேவபக்தியும் உள்ளவர்களாயிருக்கவேண்டும்!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வனுடைய நாள் சீக்கிரமாய் வரும்படிக்கு மிகுந்த ஆவலோடே காத்திருங்கள்; அந்த நாளில் வானங்கள் வெந்து அழிந்து, பூதங்கள் எரிந்து உருகிப்போ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வனுடைய நாள் சீக்கிரமாய் வரும்படிக்கு மிகுந்த ஆவலோடே காத்திருங்கள்; அந்த நாளில் வானங்கள் வெந்து அழிந்து, பூதங்கள் எரிந்து உருகிப்போ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ுடைய வாக்குத்தத்தத்தின்படியே நீதி வாசமாயிருக்கும் புதிய வானங்களும் புதிய பூமியும் உண்டாகுமென்று காத்திருக்கிறோ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ுடைய வாக்குத்தத்தத்தின்படியே நீதி வாசமாயிருக்கும் புதிய வானங்களும் புதிய பூமியும் உண்டாகுமென்று காத்திருக்கிறோ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, பிரியமானவர்களே, இவைகள் வரக் காத்திருக்கிற நீங்கள் கறையற்றவர்களும் பிழையில்லாதவர்களுமாய்ச் சமாதானத்தோடே அவர் சந்நிதியில் காணப்படும்படி ஜாக்கிரதையாயிருங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, பிரியமானவர்களே, இவைகள் வரக் காத்திருக்கிற நீங்கள் கறையற்றவர்களும் பிழையில்லாதவர்களுமாய்ச் சமாதானத்தோடே அவர் சந்நிதியில் காணப்படும்படி ஜாக்கிரதையாயிருங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 நம்முடைய கர்த்தரின் நீடியபொறுமையை இரட்சிப்பென்று எண்ணுங்கள்; நமக்குப் பிரியமான சகோதரனாகிய பவுலும் தனக்கு அருளப்பட்ட ஞானத்தினாலே இப்படியே உங்களுக்கு எழுதியிருக்கிறான்;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 நம்முடைய கர்த்தரின் நீடியபொறுமையை இரட்சிப்பென்று எண்ணுங்கள்; நமக்குப் பிரியமான சகோதரனாகிய பவுலும் தனக்கு அருளப்பட்ட ஞானத்தினாலே இப்படியே உங்களுக்கு எழுதியிருக்கிறான்;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ரியமானவர்களே, இந்த இரண்டாம் நிருபத்தை இப்பொழுது உங்களுக்கு எழுதுகிற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ல்லா நிருபங்களிலும் இவைகளைக்குறித்துப் பேசியிருக்கிறான்; அவன் சொன்னவைகளில் சில காரியங்கள் அறிகிறதற்கு அரிதாயிருக்கிறது; கல்லாதவர்களும் உறுதியில்லாதவர்களும் மற்ற வேதவாக்கியங்களைப் புரட்டுகிறதுபோலத் தங்களுக்குக் கேடுவரத்தக்கதாக இவைகளையும் புரட்டுகி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ல்லா நிருபங்களிலும் இவைகளைக்குறித்துப் பேசியிருக்கிறான்; அவன் சொன்னவைகளில் சில காரியங்கள் அறிகிறதற்கு அரிதாயிருக்கிறது; கல்லாதவர்களும் உறுதியில்லாதவர்களும் மற்ற வேதவாக்கியங்களைப் புரட்டுகிறதுபோலத் தங்களுக்குக் கேடுவரத்தக்கதாக இவைகளையும் புரட்டுகி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ல்லா நிருபங்களிலும் இவைகளைக்குறித்துப் பேசியிருக்கிறான்; அவன் சொன்னவைகளில் சில காரியங்கள் அறிகிறதற்கு அரிதாயிருக்கிறது; கல்லாதவர்களும் உறுதியில்லாதவர்களும் மற்ற வேதவாக்கியங்களைப் புரட்டுகிறதுபோலத் தங்களுக்குக் கேடுவரத்தக்கதாக இவைகளையும் புரட்டுகி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 பிரியமானவர்களே, இவைகள் முன்னமே நீங்கள் அறிந்திருக்கிறபடியால், அக்கிரமக்காரருடைய வஞ்சகத்திலே நீங்கள் இழுப்புண்டு உங்கள் உறுதியிலிருந்து விலகி விழுந்துபோகாதபடிக்கு எச்சரிக்கையாயிருந்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 பிரியமானவர்களே, இவைகள் முன்னமே நீங்கள் அறிந்திருக்கிறபடியால், அக்கிரமக்காரருடைய வஞ்சகத்திலே நீங்கள் இழுப்புண்டு உங்கள் உறுதியிலிருந்து விலகி விழுந்துபோகாதபடிக்கு எச்சரிக்கையாயிருந்த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ம்முடைய கர்த்தரும் இரட்சகருமாகிய இயேசுகிறிஸ்துவின் கிருபையிலும் அவரை அறிகிற அறிவிலும் வளருங்கள். அவருக்கு இப்பொழுதும் என்றென்றைக்கும் மகிமையுண்டாவதாக. ஆமெ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ம்முடைய கர்த்தரும் இரட்சகருமாகிய இயேசுகிறிஸ்துவின் கிருபையிலும் அவரை அறிகிற அறிவிலும் வளருங்கள். அவருக்கு இப்பொழுதும் என்றென்றைக்கும் மகிமையுண்டாவதாக. ஆமெ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ரிசுத்த தீர்க்கதரிசிகளால் முன்சொல்லப்பட்ட வார்த்தைகளையும், இரட்சகாராயிருக்கிற கர்த்தருடைய அப்போஸ்தலராகிய எங்களுடைய கட்டளைகளையும் நீங்கள் நினைவுகூரும்படி இந்த நிருபங்களினால் உங்கள் உண்மையான மனதை நினைப்பூட்டி எழுப்புகிற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ரிசுத்த தீர்க்கதரிசிகளால் முன்சொல்லப்பட்ட வார்த்தைகளையும், இரட்சகாராயிருக்கிற கர்த்தருடைய அப்போஸ்தலராகிய எங்களுடைய கட்டளைகளையும் நீங்கள் நினைவுகூரும்படி இந்த நிருபங்களினால் உங்கள் உண்மையான மனதை நினைப்பூட்டி எழுப்புகிற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ுதலாவது நீங்கள் அறியவேண்டியது என்னவெனில்: கடைசிநாட்களில் பரியாசக்காரர் வந்து, தங்கள் சுயஇச்சைகளின்படியே நடந்து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வருவார் என்று சொல்லுகிற வாக்குத்தத்தம் எங்கே? பிதாக்கள் நித்திரையடைந்தபின்பு சகலமும் சிருஷ்டிப்பின் தோற்றமுதல் இருந்தவிதமாயிருக்கிறதே என்று சொல்லுவ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வருவார் என்று சொல்லுகிற வாக்குத்தத்தம் எங்கே? பிதாக்கள் நித்திரையடைந்தபின்பு சகலமும் சிருஷ்டிப்பின் தோற்றமுதல் இருந்தவிதமாயிருக்கிறதே என்று சொல்லுவ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ூர்வகாலத்தில் தேவனுடைய வார்த்தையினாலே வானங்களும், உலகத்தினின்று தோன்றி ஜலத்தினாலே நிலைகொண்டிருக்கிற பூமியும் உணடாயினவென்பதைய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7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ಂತಿರುವ ಭೂಮಿಯೂ ದೇವರ ವಾಕ್ಯದಿಂದ ಉಂಟ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ಆ ನೀರುಗಳಿಂದಲೇ ಆ ಕಾಲದಲ್ಲಿದ್ದ ಲೋಕವು ಜಲಪ್ರಳಯದಲ್ಲಿ ನಾಶ ವಾ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ಆದರೆ ಈಗಿನ ಆಕಾಶಗಳೂ ಭೂಮಿಯೂ ಅದೇ ವಾಕ್ಯದಿಂದ ಭದ್ರವಾಗಿ ಇಡಲ್ಪಟ್ಟಿದ್ದು ನ್ಯಾಯ ತೀರ್ವಿಕೆಯ ದಿನದವರೆಗೂ ಭಕ್ತಿಹೀನ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ಶನಕ್ಕಾಗಿ ಬೆಂಕಿಯು ಕಾದಿಡಲ್ಪಟ್ಟಿದೆ ಎಂಬ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ಆದರೆ ಪ್ರಿಯರೇ, ಕರ್ತನ ಎಣಿಕೆಯಲ್ಲಿ ಒಂದು ದಿನವು ಸಾವಿರ ವರುಷಗಳಂತೆಯೂ ಸಾವಿರ ವರುಷಗಳು ಒಂದು ದಿನದಂತೆಯೂ ಅವ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ಂಬದನ್ನು ಮಾತ್ರ ತಿಳಿಯದವರಾಗಿರಬೇಡ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ಕರ್ತನು ತನ್ನ ವಾಗ್ದಾನದ ವಿಷಯವಾಗಿ ತಡಮಾಡುತ್ತಾನೆಂಬದಾಗಿ ಕೆಲವರು ಎಣಿಸುವ ಪ್ರಕಾರ ಆತನು ತಡಮಾಡುವಾತನಲ್ಲ. ಆ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ವನಾದರೂ ನಾಶವಾಗುವದರಲ್ಲಿ ಆತನು ಇಷ್ಟಪಡದೆ ಎಲ್ಲರೂ ಪಶ್ಚಾತ್ತಾಪಪಡಬೇಕೆಂದು ಅಪೇಕ್ಷಿಸುವವನಾಗಿದ್ದು ನಮ್ಮ ಕಡೆ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ೀರ್ಘಶಾಂತಿ ಯುಳ್ಳ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ಆದರೂ ಕರ್ತನ ದಿನವು ರಾತ್ರಿಯಲ್ಲಿ ಕಳ್ಳನು ಬರುವಂತೆ ಬರುತ್ತದೆ. ಆ ದಿನದಲ್ಲಿ ಆಕಾಶಗಳು ಮಹಾಘೋಷದಿಂದ ಇಲ್ಲದೆ ಹೋಗ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ಪ್ರಿಯರೇ, ನಿಮಗೀಗ ಬರೆಯುವದು ಎರಡನೆಯ ಪತ್ರಿಕೆ. ಈ ಎರಡು ಪತ್ರಿಕೆ ಗಳಲ್ಲಿಯೂ ಜ್ಞಾಪಕಕೊಟ್ಟು ನಿಮ್ಮ ನಿರ್ಮಲವ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ವು. ಅತಿ ಉಷ್ಣದಿಂದ ಪಂಚಭೂತಗಳು ಉರಿದು ಲಯವಾಗಿ ಹೋಗುವವು; ಭೂಮಿಯೂ ಅದರಲ್ಲಿ ರುವ ಕೆಲಸಗಳೂ ಸುಟ್ಟುಹೋಗ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ಇವೆಲ್ಲವುಗಳು ಹೀಗೆ ಲಯವಾಗಿ ಹೋಗುವದ ರಿಂದ ನೀವು ಎಷ್ಟೋ ಪರಿಶುದ್ಧವಾದ ನಡವಳಿಕೆಯೂ ಭಕ್ತಿಯೂ ಉಳ್ಳವರ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ದೇವರ ದಿನದ ಪ್ರತ್ಯಕ್ಷತೆಯನ್ನು ಎದುರು ನೋಡುತ್ತಾ ಆತುರಪಡುವ ಆ ದಿನದಲ್ಲಿ ಆಕಾಶಗಳು ಬೆಂಕಿ ಹತ್ತಿ ಲಯ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ೋಗುವವು, ಅತಿ ಉಷ್ಣದಿಂದ ಪಂಚಭೂತಗಳು ಉರಿದು ಕರಗಿ ಹೋಗುವವಲ್ಲವ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ಆದಾಗ್ಯೂ ನಾವು ಆತನ ವಾಗ್ದಾನದ ಪ್ರಕಾರ ನೂತನ ಆಕಾಶ ಗಳನ್ನೂ ನೂತನ ಭೂಮಿಯನ್ನೂ ಎದುರುನೋಡುತ್ತಾ ಇದ್ದೇವೆ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ುಗಳಲ್ಲಿ ನೀತಿಯು ವಾಸವಾಗ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ಆದಕಾರಣ ಪ್ರಿಯರೇ, ನೀವು ಇಂಥವುಗಳನ್ನು ಎದುರು ನೋಡುವವರಾಗಿರುವದರಿಂದ ಸಮಾಧಾನ ದಲ್ಲಿದ್ದು ನಿರ್ಮಲರಾಗಿ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ರ್ದೋಷಿಗಳಾಗಿಯೂ ಆತನಿಗೆ ಕಾಣಿಸಿಕೊಳ್ಳುವಂತೆ ಜಾಗ್ರತೆಯುಳ್ಳವ ರಾಗಿರ್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ನಮ್ಮ ಕರ್ತನ ದೀರ್ಘಶಾಂತಿಯು ನಮ್ಮ ರಕ್ಷಣಾರ್ಥವಾಗಿ ಅದೆ ಎಂದು ಎಣಿಸಿಕೊಳ್ಳಿರಿ. ನಮ್ಮ ಪ್ರಿಯ ಸಹೋದರನಾದ ಪೌಲನು ಸ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ನಗೆ ಅನುಗ್ರಹಿಸಿರುವ ಜ್ಞಾನದ ಪ್ರಕಾರ ನಿಮಗೆ ಬರೆ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ನಸ್ಸನ್ನು ಪ್ರೇರಿಸಿದ್ದ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ಅವನು ತನ್ನ ಎಲ್ಲಾ ಪತ್ರಿಕೆಗಳಲ್ಲಿಯೂ ಈ ವಿಷಯ ಗಳನ್ನು ಕುರಿತು ಹೇಳಿದ್ದಾನೆ. ಆ ಪತ್ರಿಕೆಗಳಲ್ಲಿರುವ ಕೆಲ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ಿಷಯಗಳು ತಿಳಿಯುವದಕ್ಕೆ ಕಷ್ಟವಾಗಿವೆ. ವಿದ್ಯಾಹೀನರೂ ಚಪಲಚಿತ್ತರೂ ಮಿಕ್ಕಾದ ಬರಹಗಳಿಗೆ ಸಹ ತಪ್ಪಾದ ಅರ್ಥಮಾಡಿಕೊಂ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ಗೆಯೇ ಇವುಗಳಿಗೂ ತಪ್ಪಾದ ಅರ್ಥಮಾಡಿಕೊಂಡು ತ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ಆದಕಾರಣ ಪ್ರಿಯರೇ, ನೀವು ಈ ಸಂಗತಿಗಳನ್ನು ಮುಂದಾಗಿ ತಿಳಿದುಕೊಂಡಿರುವದರಿಂದ ದುಷ್ಟರ ತಪ್ಪಿನಂತೆ ನಡಿಸ ಲ್ಪಟ್ಟ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ಮ್ಮ ಸ್ಥಿರಮನಸ್ಸನ್ನು ಬಿಟ್ಟು ಭ್ರಷ್ಠರಾಗದಂತೆ ಎಚ್ಚರಿಕೆಯಾಗಿರ್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ಕೃಪೆಯಲ್ಲಿಯೂ ನಮ್ಮ ಕರ್ತನೂ ರಕ್ಷಕನೂ ಆಗಿರುವ ಯೇಸು ಕ್ರಿಸ್ತನ ವಿಷಯವಾದ ಜ್ಞಾನದಲ್ಲಿಯೂ ಬೆಳೆಯಿರಿ. ಆತನಿಗೆ ಈಗಲ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ದಾಕಾಲವೂ ಮಹಿಮೆ ಇರಲಿ. ಆಮೆನ್‌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ಪರಿಶುದ್ಧ ಪ್ರವಾದಿಗಳು ಪೂರ್ವದಲ್ಲಿ ಹೇಳಿದ ಮಾತುಗಳನ್ನೂ ಕರ್ತನಾದ ರಕ್ಷಕನು ಅಪೊಸ್ತಲರಾದ ನಮ್ಮ ಮೂಲಕ ಕೊಟ್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್ಪಣೆಯನ್ನೂ ನೀವು ಜ್ಞಾಪಕ ಮಾಡಿಕೊಳ್ಳ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ಕಡೇ ದಿವಸಗಳಲ್ಲಿ ತಮ್ಮ ದುರಾಶೆಗಳ ಪ್ರಕಾರ ನಡೆಯುವ ಕುಚೋದ್ಯಗಾರರು ಬಂದು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ತನ ಪ್ರತ್ಯಕ್ಷತೆಯ ವಿಷಯವಾದ ವಾಗ್ದಾನವು ಏನಾಯಿತು? ಪಿತೃಗಳು ನಿದ್ರೆ ಹೊಂದಿದಂದಿನಿಂದ ಸಮಸ್ತವೂ ಸೃಷ್ಟ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ೊದಲುಗೊಂಡು ಹಾಗೆಯೇ ಇರುತ್ತದಲ್ಲಾ ಎಂದು ಹೇಳುವರೆಂಬದಾಗಿ ನೀವು ಮೊದಲು ತಿಳುಕೊಳ್ಳ 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ಅವರು ಇದನ್ನು ಬೇಕೆಂದು ತಿಳಿಯಲಾರರು; ಅದೇನಂದರೆ ಪೂರ್ವದಲ್ಲಿದ್ದ ಆಕಾಶಗಳೂ ನೀರಿನ ಹೊರಗೆ ಮತ್ತು ನೀರಿನ ಒಳ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ಪೇತ್ರನು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2026-09-07T00:04:33Z</dcterms:created>
  <dcterms:modified xsi:type="dcterms:W3CDTF">2026-09-07T00:04:33Z</dcterms:modified>
  <dc:title>2 ಪೇತ್ರನು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