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ே என் இயேசுவே
நான் பாடும் பாடலின் காரண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் எதிர்பார்த்து உதவாதவர்
ஏழையாம் என்னையென்றும் மறவாத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உமக்கே கனம் உமக்கே
புகழும் மேன்மையும் ஒருவரு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மனிதர்கள் பார்த்தேனையா
ஒருவரும் உம்மைப் போல இல்லையையா
நீரின்றி வாழ்வே இல்லை உணர்ந்தேனையா
உந்தனின் மாறா அன்பை மறவேன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ம் ஆழம் என்ன நீர் அறிவீர்
என் மன விருப்பங்கள் பார்த்துக் கொள்வீர்
ஊழிய பாதைகளில் உடன் வருவீர்
சோர்ந்திட்ட நேரங்களில் பெலன் தரு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துதி
உமக்கே கனம்
உமக்கே புகழ் என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2026-07-30T15:10:27Z</dcterms:created>
  <dcterms:modified xsi:type="dcterms:W3CDTF">2026-07-30T15:10:27Z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