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ஒளிமய நாடாம்
நேசரின் நாடாம், நான் வாஞ்சிக்கும் நாடாம்.
என் நேசரின் நாடாம், நான் வாஞ்சிக்கும் நாட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ல பல திட்டம் இல்லை
ஆளும் சட்டங்கள் ஏதும் இல்லை. (2)
காவல்துறையில்லை கண்டிப்பும் இல்லை
மனிதனின் ஆட்சியில்லை. - பேரானந்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ஒளிமய நாடாம்
நேசரின் நாடாம், நான் வாஞ்சிக்கும் நாடாம்.
என் நேசரின் நாடாம், நான் வாஞ்சிக்கும் நாட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டைத்தெரு ஏதும் இல்லை
தொழிற்சாலை ஒன்றும் இல்லை. (2)
தரித்திரர் செல்வர் சிறியவர் பெரியோர்
ஆகிய சிறப்பும் இல்லை - எல்லாம் சம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ஒளிமய நாடாம்
நேசரின் நாடாம், நான் வாஞ்சிக்கும் நாடாம்.
என் நேசரின் நாடாம், நான் வாஞ்சிக்கும் நாட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யேசுவின் இரத்ததினால்
பாவம் கழுவினால் செல்லலாமே. (2)
இத்தனை பெரிய சிலாக்கியம் இழப்போர்
இப்பூமியில் எவரும் வேண்டாம். - இன்றே வார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ஒளிமய நாடாம்
நேசரின் நாடாம், நான் வாஞ்சிக்கும் நாடாம்.
என் நேசரின் நாடாம், நான் வாஞ்சிக்கும் நா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ஒளிமய நாடாம்
நேசரின் நாடாம், நான் வாஞ்சிக்கும் நாடாம்.
என் நேசரின் நாடாம், நான் வாஞ்சிக்கும் நாட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் இல்லாத நாடு
ஒரு சாபமும் காணா நாடு (2)
நித்திய மகிழ்ச்சி ஓயாத கீதம்
உன்னதத்தில் ஓசன்னா. 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ஒளிமய நாடாம்
நேசரின் நாடாம், நான் வாஞ்சிக்கும் நாடாம்.
என் நேசரின் நாடாம், நான் வாஞ்சிக்கும் நாட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ந்திர சூரியன் இல்லை ஆனால்
இருள் ஏதும் காணவில்லை. (2)
தேவகுமாரன் ஜோதியில் ஜோதி
நித்திய வெளிச்சமாவார் - என்றும் பக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ஒளிமய நாடாம்
நேசரின் நாடாம், நான் வாஞ்சிக்கும் நாடாம்.
என் நேசரின் நாடாம், நான் வாஞ்சிக்கும் நாட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தவிதக் கொள்கையில்லை
பலப்பிரிவுள்ள பலகை இல்லை (2)
ஒரே ஒரு குடும்பம் ஒரே ஒரு தலைவர்
எங்குமே அன்புமயம் - அன்புள்ளோர் செல்ல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ஒளிமய நாடாம்
நேசரின் நாடாம், நான் வாஞ்சிக்கும் நாடாம்.
என் நேசரின் நாடாம், நான் வாஞ்சிக்கும் நாட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ிரச்சனை ஏதும் இல்லை
வீண் குழப்பங்கள் ஒன்றும் இல்லை (2)
மொழி நிறம் ஜாதி, பற்று உடையோர்
எவருமே அங்கு இல்லை. - அன்பே மொழ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2026-07-30T19:59:36Z</dcterms:created>
  <dcterms:modified xsi:type="dcterms:W3CDTF">2026-07-30T19:59:36Z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