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presProps" Target="presProps.xml"/>
  <Relationship Id="rId58" Type="http://schemas.openxmlformats.org/officeDocument/2006/relationships/viewProps" Target="viewProps.xml"/>
  <Relationship Id="rId5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ர் அவள் கர்ப்பத்தை அடைத்தபடியினால், அவளுடைய சக்களத்தி அவள் துக்கப்படும்படியாக அவளை மிகவும் விசனப்படுத்துவா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ள் கர்த்தருடைய ஆலயத்திற்குப் போகும் சமயத்தில், அவன் வருஷந்தோறும் அந்தப்பிரகாரமாய்ச் செய்வான்; இவள் அவளை மனமடிவாக்குவாள்; அப்பொழுது அவள் சாப்பிடாமல் அழுதுகொண்டிருப்பா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ள் கர்த்தருடைய ஆலயத்திற்குப் போகும் சமயத்தில், அவன் வருஷந்தோறும் அந்தப்பிரகாரமாய்ச் செய்வான்; இவள் அவளை மனமடிவாக்குவாள்; அப்பொழுது அவள் சாப்பிடாமல் அழுதுகொண்டிருப்பா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் புருஷனாகிய எல்க்கானா அவளைப் பார்த்து: அன்னாளே, ஏன் அழுகிறாய்? ஏன் சாப்பிடாதிருக்கிறாய்? ஏன் சஞ்சலப்படுகிறாய்? பத்துக் குமாரரைப்பார்க்கிலும் நான் உனக்கு அதிகமல்லவா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் புருஷனாகிய எல்க்கானா அவளைப் பார்த்து: அன்னாளே, ஏன் அழுகிறாய்? ஏன் சாப்பிடாதிருக்கிறாய்? ஏன் சஞ்சலப்படுகிறாய்? பத்துக் குமாரரைப்பார்க்கிலும் நான் உனக்கு அதிகமல்லவா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ீலோவிலே அவர்கள் புசித்துக் குடித்தபின்பு, அன்னாள் எழுந்திருந்தாள்; ஆசாரியனாகிய ஏலி கர்த்தருடைய ஆலயத்தின் வாசல் நிலையண்டையிலே ஒரு ஆசனத்தின்மேல் உட்கார்ந்திருந்த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ீலோவிலே அவர்கள் புசித்துக் குடித்தபின்பு, அன்னாள் எழுந்திருந்தாள்; ஆசாரியனாகிய ஏலி கர்த்தருடைய ஆலயத்தின் வாசல் நிலையண்டையிலே ஒரு ஆசனத்தின்மேல் உட்கார்ந்திருந்த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ள் போய், மனங்கசந்து, மிகவும் அழுது, கர்த்தரை நோக்கி விண்ணப்பம்பண்ணி: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ேனைகளின் கர்த்தாவே, தேவரீர் உம்முடைய அடியாளின் சிறுமையைக் கண்ணோக்கிப் பார்த்து, உம்முடைய அடியாளை மறவாமல் நினைந்தருளி, உமது அடியாளுக்கு ஒரு ஆண்பிள்ளையைக் கொடுத்தால், அவன் உயிரோடிருக்கும் சகல நாளும் நான் அவனைக் கர்த்தருக்கு ஒப்புக்கொடுப்பேன்; அவன் தலையின்மேல் சவரகன் கத்தி படுவதில்லை என்று ஒரு பொருத்தனை பண்ணினா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ேனைகளின் கர்த்தாவே, தேவரீர் உம்முடைய அடியாளின் சிறுமையைக் கண்ணோக்கிப் பார்த்து, உம்முடைய அடியாளை மறவாமல் நினைந்தருளி, உமது அடியாளுக்கு ஒரு ஆண்பிள்ளையைக் கொடுத்தால், அவன் உயிரோடிருக்கும் சகல நாளும் நான் அவனைக் கர்த்தருக்கு ஒப்புக்கொடுப்பேன்; அவன் தலையின்மேல் சவரகன் கத்தி படுவதில்லை என்று ஒரு பொருத்தனை பண்ணினா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ுக்கு இரண்டு மனைவிகள் இருந்தார்கள்; ஒருத்திபேர் அன்னாள், மற்றவள்பேர் பெனின்னாள்; பெனின்னாளுக்குப் பிள்ளைகள் இருந்தார்கள்; அன்னாளுக்கோ பிள்ளை இல்லை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ேனைகளின் கர்த்தாவே, தேவரீர் உம்முடைய அடியாளின் சிறுமையைக் கண்ணோக்கிப் பார்த்து, உம்முடைய அடியாளை மறவாமல் நினைந்தருளி, உமது அடியாளுக்கு ஒரு ஆண்பிள்ளையைக் கொடுத்தால், அவன் உயிரோடிருக்கும் சகல நாளும் நான் அவனைக் கர்த்தருக்கு ஒப்புக்கொடுப்பேன்; அவன் தலையின்மேல் சவரகன் கத்தி படுவதில்லை என்று ஒரு பொருத்தனை பண்ணினா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ேனைகளின் கர்த்தாவே, தேவரீர் உம்முடைய அடியாளின் சிறுமையைக் கண்ணோக்கிப் பார்த்து, உம்முடைய அடியாளை மறவாமல் நினைந்தருளி, உமது அடியாளுக்கு ஒரு ஆண்பிள்ளையைக் கொடுத்தால், அவன் உயிரோடிருக்கும் சகல நாளும் நான் அவனைக் கர்த்தருக்கு ஒப்புக்கொடுப்பேன்; அவன் தலையின்மேல் சவரகன் கத்தி படுவதில்லை என்று ஒரு பொருத்தனை பண்ணினா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ள் கர்த்தருடைய சந்நிதியில் வெகுநேரம் விண்ணப்பம்பண்ணுகிறபோது, ஏலி அவள் வாயைக் கவனித்துக்கொண்டிருந்த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ன்னாள் தன் இருதயத்திலே பேசினாள்; அவளுடைய உதடுகள் மாத்திரம் அசைந்தது, அவள் சத்தமோ கேட்கப்படவில்லை; ஆகையால் அவள் வெறித்திருக்கிறாள் என்று ஏலி நினைத்து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ன்னாள் தன் இருதயத்திலே பேசினாள்; அவளுடைய உதடுகள் மாத்திரம் அசைந்தது, அவள் சத்தமோ கேட்கப்படவில்லை; ஆகையால் அவள் வெறித்திருக்கிறாள் என்று ஏலி நினைத்த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ளை நோக்கி: நீ எதுவரைக்கும் வெறித்திருப்பாய்? உன் குடியை உன்னைவிட்டு விலக்கு எ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ற்கு அன்னாள் பிரதியுத்தரமாக: அப்படியல்ல, என் ஆண்டவனே, நான் மனக்கிலேசமுள்ள ஸ்திரீ; நான் திராட்சரசமாகிலும் மதுவாகிலும் குடிக்கவில்லை; நான் கர்த்தருடைய சந்நிதியில் என் இருதயத்தை ஊற்றிவிட்ட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ற்கு அன்னாள் பிரதியுத்தரமாக: அப்படியல்ல, என் ஆண்டவனே, நான் மனக்கிலேசமுள்ள ஸ்திரீ; நான் திராட்சரசமாகிலும் மதுவாகிலும் குடிக்கவில்லை; நான் கர்த்தருடைய சந்நிதியில் என் இருதயத்தை ஊற்றிவிட்ட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ம்முடைய அடியாளைப் பேலியாளின் மகளாக எண்ணாதேயும்; மிகுதியான விசாரத்தினாலும் கிலேசத்தினாலும் இந்நேரமட்டும் விண்ணப்பம் பண்ணினேன் என்றா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ம்முடைய அடியாளைப் பேலியாளின் மகளாக எண்ணாதேயும்; மிகுதியான விசாரத்தினாலும் கிலேசத்தினாலும் இந்நேரமட்டும் விண்ணப்பம் பண்ணினேன் என்றா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ுக்கு இரண்டு மனைவிகள் இருந்தார்கள்; ஒருத்திபேர் அன்னாள், மற்றவள்பேர் பெனின்னாள்; பெனின்னாளுக்குப் பிள்ளைகள் இருந்தார்கள்; அன்னாளுக்கோ பிள்ளை இல்லை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ற்கு ஏலி சமாதானத்துடனே போ; நீ இஸ்ரவேலின் தேவனிடத்தில் கேட்ட உன் விண்ணப்பத்தின்படி அவர் உனக்குக் கட்டளையிடுவாராக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ற்கு ஏலி சமாதானத்துடனே போ; நீ இஸ்ரவேலின் தேவனிடத்தில் கேட்ட உன் விண்ணப்பத்தின்படி அவர் உனக்குக் கட்டளையிடுவாராக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அவள்: உம்முடைய அடியாளுக்கு உம்முடைய கண்களிலே தயைகிடைக்கக்கடவது என்றாள்; பின்பு அந்த ஸ்திரீ புறப்பட்டுப்போய், போஜனஞ்செய்தாள்; அப்புறம் அவள் துக்கமுகமாயிருக்கவில்லை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அவள்: உம்முடைய அடியாளுக்கு உம்முடைய கண்களிலே தயைகிடைக்கக்கடவது என்றாள்; பின்பு அந்த ஸ்திரீ புறப்பட்டுப்போய், போஜனஞ்செய்தாள்; அப்புறம் அவள் துக்கமுகமாயிருக்கவில்லை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் அதிகாலையில் எழுந்து, கர்த்தரைப் பணிந்துகொண்டு, ராமாவிலிருக்கிற தங்கள் வீட்டுக்குத் திரும்பிப்போனார்கள்; எல்க்கானா தன்மனைவியாகிய அன்னாளை அறிந்தான்; கர்த்தர் அவளை நினைந்தருளின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் அதிகாலையில் எழுந்து, கர்த்தரைப் பணிந்துகொண்டு, ராமாவிலிருக்கிற தங்கள் வீட்டுக்குத் திரும்பிப்போனார்கள்; எல்க்கானா தன்மனைவியாகிய அன்னாளை அறிந்தான்; கர்த்தர் அவளை நினைந்தருளின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சிலநாள் சென்றபின்பு அன்னாள் கர்ப்பவதியாகி, ஒரு குமாரனைப் பெற்று, கர்த்தரிடத்தில் அவனைக் கேட்டேன் என்று சொல்லி, அவனுக்கு சாமுவேல் என்று பேரிட்டா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சிலநாள் சென்றபின்பு அன்னாள் கர்ப்பவதியாகி, ஒரு குமாரனைப் பெற்று, கர்த்தரிடத்தில் அவனைக் கேட்டேன் என்று சொல்லி, அவனுக்கு சாமுவேல் என்று பேரிட்டா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எல்க்கானா என்பவன் கர்த்தருக்கு வருஷாந்தரம் செலுத்தும் பலியையும் தன் பொருத்தனையையும் செலுத்தும்படியாக, தன் வீட்டார் அனைவரோடுங்கூடப் போன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எல்க்கானா என்பவன் கர்த்தருக்கு வருஷாந்தரம் செலுத்தும் பலியையும் தன் பொருத்தனையையும் செலுத்தும்படியாக, தன் வீட்டார் அனைவரோடுங்கூடப் போன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 மனுஷன் சீலோவிலே சேனைகளின் கர்த்தரைப் பணிந்து கொள்ளவும் அவருக்குப் பலியிடவும் வருஷந்தோறும் தன் ஊரிலிருந்து போய்வருவான்; அங்கே கர்த்தரின் ஆசாரியரான ஏலியின் இரண்டு குமாரராகிய ஓப்னியும் பினெகாசும் இருந்த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ன்னாள் கூடப்போகவில்லை; அவள்: பிள்ளை பால்மறந்த பின்பு, அவன் கர்த்தரின் சந்நிதியிலே காணப்படவும், அங்கே எப்பொழுதும் இருக்கவும், நான் அவனைக் கொண்டுபோய் விடுவேன் என்று தன் புருஷனிடத்தில் சொன்னா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ன்னாள் கூடப்போகவில்லை; அவள்: பிள்ளை பால்மறந்த பின்பு, அவன் கர்த்தரின் சந்நிதியிலே காணப்படவும், அங்கே எப்பொழுதும் இருக்கவும், நான் அவனைக் கொண்டுபோய் விடுவேன் என்று தன் புருஷனிடத்தில் சொன்னா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அவள் புருஷனாகிய எல்க்கானா அவளை நோக்கி: நீ உன் இஷ்டப்படி செய்து, அவனைப் பால் மறக்கப்பண்ணுமட்டும் இரு; கர்த்தர் தம்முடைய வார்த்தையைமாத்திரம் நிறைவேற்றுவாராக என்றான்; அப்படியே அந்த ஸ்திரீ தன் பிள்ளையைப் பால் மறக்கப்பண்ணுமட்டும் அதற்கு முலைகொடுத்தா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அவள் புருஷனாகிய எல்க்கானா அவளை நோக்கி: நீ உன் இஷ்டப்படி செய்து, அவனைப் பால் மறக்கப்பண்ணுமட்டும் இரு; கர்த்தர் தம்முடைய வார்த்தையைமாத்திரம் நிறைவேற்றுவாராக என்றான்; அப்படியே அந்த ஸ்திரீ தன் பிள்ளையைப் பால் மறக்கப்பண்ணுமட்டும் அதற்கு முலைகொடுத்தா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ள் அவனைப் பால்மறக்கப்பண்ணினபின்பு, மூன்று காளைகளையும், ஒரு மரக்கால் மாவையும், ஒரு துருத்தி திராட்சரசத்தையும் எடுத்துக்கொண்டு, அவனையும் கூட்டிக் கொண்டு, சீலோவிலிருக்கிற கர்த்தருடைய ஆலயத்துக்குப் போனாள்; பிள்ளை இன்னும் குழந்தையாயிருந்தத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ள் அவனைப் பால்மறக்கப்பண்ணினபின்பு, மூன்று காளைகளையும், ஒரு மரக்கால் மாவையும், ஒரு துருத்தி திராட்சரசத்தையும் எடுத்துக்கொண்டு, அவனையும் கூட்டிக் கொண்டு, சீலோவிலிருக்கிற கர்த்தருடைய ஆலயத்துக்குப் போனாள்; பிள்ளை இன்னும் குழந்தையாயிருந்தத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ள் அவனைப் பால்மறக்கப்பண்ணினபின்பு, மூன்று காளைகளையும், ஒரு மரக்கால் மாவையும், ஒரு துருத்தி திராட்சரசத்தையும் எடுத்துக்கொண்டு, அவனையும் கூட்டிக் கொண்டு, சீலோவிலிருக்கிற கர்த்தருடைய ஆலயத்துக்குப் போனாள்; பிள்ளை இன்னும் குழந்தையாயிருந்தது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ர்கள் ஒரு காளையைப் பலியிட்டு, பிள்ளையை ஏலியினிடத்தில் கொண்டுவந்து விட்ட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அவள்: என் ஆண்டவனே, இங்கே உம்மண்டையிலே நின்று கர்த்தரை நோக்கி விண்ணப்பம்பண்ணின ஸ்திரீ நான் தான் என்று என் ஆண்டவனாகிய உம்முடைய ஜீவனைக்கொண்டு சொல்லுகிறே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அவள்: என் ஆண்டவனே, இங்கே உம்மண்டையிலே நின்று கர்த்தரை நோக்கி விண்ணப்பம்பண்ணின ஸ்திரீ நான் தான் என்று என் ஆண்டவனாகிய உம்முடைய ஜீவனைக்கொண்டு சொல்லுகிற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 மனுஷன் சீலோவிலே சேனைகளின் கர்த்தரைப் பணிந்து கொள்ளவும் அவருக்குப் பலியிடவும் வருஷந்தோறும் தன் ஊரிலிருந்து போய்வருவான்; அங்கே கர்த்தரின் ஆசாரியரான ஏலியின் இரண்டு குமாரராகிய ஓப்னியும் பினெகாசும் இருந்த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ந்தப் பிள்ளைக்காக விண்ணப்பம்பண்ணினேன்; நான் கர்த்தரிடத்தில் கேட்ட என் விண்ணப்பத்தின்படி எனக்குக் கட்டளையிட்ட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கையால் அவன் கர்த்தருக்கென்று கேட்கப்பட்டபடியினால், அவன் உயிரோடிருக்கும் சகல நாளும் அவனைக் கர்த்தருக்கே ஒப்புக்கொடுக்கிறேன் என்றாள்; அவன் அங்கே கர்த்தரைப் பணிந்துகொண்ட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கையால் அவன் கர்த்தருக்கென்று கேட்கப்பட்டபடியினால், அவன் உயிரோடிருக்கும் சகல நாளும் அவனைக் கர்த்தருக்கே ஒப்புக்கொடுக்கிறேன் என்றாள்; அவன் அங்கே கர்த்தரைப் பணிந்துகொண்ட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ப்பிராயீம் மலைத்தேசத்திலிருக்கிற சேரப்பீம் என்னப்பட்ட ராமதாயீம் ஊரானாகிய ஒரு மனுஷன் இருந்தான்; அவனுக்கு எல்க்கானா என்று பேர்; அவன் எப்பிராயீமியனாகிய சூப்புக்குப் பிறந்த தோகுவின் குமாரனாகிய எலிகூவின் மகனான எரோகாமின் புத்திர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ப்பிராயீம் மலைத்தேசத்திலிருக்கிற சேரப்பீம் என்னப்பட்ட ராமதாயீம் ஊரானாகிய ஒரு மனுஷன் இருந்தான்; அவனுக்கு எல்க்கானா என்று பேர்; அவன் எப்பிராயீமியனாகிய சூப்புக்குப் பிறந்த தோகுவின் குமாரனாகிய எலிகூவின் மகனான எரோகாமின் புத்திர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ங்கே எல்க்கானா பலியிடும் நாளிலே, அவன் தன் மனைவியாகிய பெனின்னாளுக்கும், அவளுடைய எல்லாக் குமாரருக்கும் குமாரத்திகளுக்கும், பங்கு போட்டுக் கொடுப்ப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ங்கே எல்க்கானா பலியிடும் நாளிலே, அவன் தன் மனைவியாகிய பெனின்னாளுக்கும், அவளுடைய எல்லாக் குமாரருக்கும் குமாரத்திகளுக்கும், பங்கு போட்டுக் கொடுப்ப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ன்னாளைச் சிநேகித்தபடியினால், அவளுக்கு இரட்டிப்பான பங்கு கொடுப்பான்; கர்த்தரோ அவள் கர்ப்பத்தை அடைத்திருந்த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ர் அவள் கர்ப்பத்தை அடைத்தபடியினால், அவளுடைய சக்களத்தி அவள் துக்கப்படும்படியாக அவளை மிகவும் விசனப்படுத்துவா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64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r womb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as he did so year by year, when she went up to the house of the LORD, so she provoked her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fore she wept, and did not ea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Then said Elkanah her husband to her, Hannah, why weep you? and why eat you not? and why is you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art grieved? am not I better to you than ten son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So Hannah rose up after they had eaten in Shiloh, and after they had drunk. Now Eli the pries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t upon a seat by a post of the temple of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she was in bitterness of soul, and prayed unto the LORD, and wept sor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she vowed a vow, and said, O LORD of hosts, if you will indeed look on the affliction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rs handmaid, and remember me, and not forget yours handmaid, but will give unto yours handmaid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he had two wives; the name of the one was Hannah, and the name of the other Peninnah: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e child, then I will give him unto the LORD all the days of his life, and there shall no raz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 upon his hea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it came to pass, as she continued praying before the LORD, that Eli marked her mou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Now Hannah, she spoke in her heart; only her lips moved, but her voice was not heard: therefo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li thought she had been drunk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Eli said unto her, How long will you be drunken? put away your wine from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Hannah answered and said, No, my lord, I am a woman of a sorrowful spirit: I have drun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either wine nor strong drink, but have poured out my soul before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Count not yours handmaid for a daughter of Belial: for out of the abundance of my complaint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rief have I spoken until now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eninnah had children, but Hannah had no childr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Then Eli answered and said, Go in peace: and the God of Israel grant you your petition that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ve asked of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she said, Let yours handmaid find grace in your sight. So the woman went her way, and di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at, and her countenance was no more sa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they rose up in the morning early, and worshipped before the LORD, and returned, and came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ir house to Ramah: and Elkanah knew Hannah his wife; and the LORD remembered 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Wherefore it came to pass, when the time was come about after Hannah had conceived, that s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are a son, and called his name Samuel, saying, Because I have asked him of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the man Elkanah, and all his house, went up to offer unto the LORD the yearly sacrifice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s vow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this man went up out of his city yearly to worship and to sacrifice unto the LORD of hosts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But Hannah went not up; for she said unto her husband, I will not go up until the child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aned, and then I will bring him, that he may appear before the LORD, and there abide for ev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Elkanah her husband said unto her, Do what seems you good; tarry until you have weaned him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ly the LORD establish his word. So the woman abode, and gave her son suck until she weaned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 when she had weaned him, she took him up with her, with three bullocks, and one ephah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lour, and a bottle of wine, and brought him unto the house of the LORD in Shiloh: and the child w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nd they slew a bullock, and brought the child to Eli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nd she said, Oh my lord, as your soul lives, my lord, I am the woman that stood by you her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aying unto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iloh. And the two sons of Eli, Hophni and Phinehas, the priests of the LORD, were ther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For this child I prayed; and the LORD has given me my petition which I asked of him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Therefore also I have lent him to the LORD; as long as he lives he shall be lent to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he worshipped the LORD ther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Now there was a certain man of Ramathaimzophim, of mount Ephraim, and his name was Elkanah,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n of Jeroham, the son of Elihu, the son of Tohu, the son of Zuph, an Ephrathit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when the time was that Elkanah offered, he gave to Peninnah his wife, and to all her sons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r daughters, portion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But unto Hannah he gave a worthy portion; for he loved Hannah: but the LORD had shut up her womb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her adversary also provoked her sore, in order to make her fret, because the LORD had shut up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2026-09-07T05:50:09Z</dcterms:created>
  <dcterms:modified xsi:type="dcterms:W3CDTF">2026-09-07T05:50:09Z</dcterms:modified>
  <dc:title>1 Samuel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