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ஒருவன் அவர்களைச் சேதப்படுத்தமனதாயிருந்தால், அவர்களுடைய வாயிலிருந்து அக்கினி புறப்பட்டு, அவர்களுடைய சத்துருக்களைப் பட்சிக்கும்; அவர்களைச் சேதப்படுத்த மனதாயிருக்கிறவன் எவனோ அவன் அப்படியே கொல்லப்படவேண்ட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தீர்க்கதரிசனஞ் சொல்லிவருகிற நாட்களிலே மழைபெய்யாதபடிக்கு வானத்தை அடைக்க அவர்களுக்கு அதிகாரமுண்டு; அவர்கள் தண்ணீர்களை இரத்தமாக மாற்றவும், தங்களுக்கு வேண்டும்போதெல்லாம் பூமியைச்சகலவித வாதைகளாலும் வாதிக்கவும் அவர்களுக்கு அதிகாரமுண்ட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தீர்க்கதரிசனஞ் சொல்லிவருகிற நாட்களிலே மழைபெய்யாதபடிக்கு வானத்தை அடைக்க அவர்களுக்கு அதிகாரமுண்டு; அவர்கள் தண்ணீர்களை இரத்தமாக மாற்றவும், தங்களுக்கு வேண்டும்போதெல்லாம் பூமியைச்சகலவித வாதைகளாலும் வாதிக்கவும் அவர்களுக்கு அதிகாரமுண்ட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தீர்க்கதரிசனஞ் சொல்லிவருகிற நாட்களிலே மழைபெய்யாதபடிக்கு வானத்தை அடைக்க அவர்களுக்கு அதிகாரமுண்டு; அவர்கள் தண்ணீர்களை இரத்தமாக மாற்றவும், தங்களுக்கு வேண்டும்போதெல்லாம் பூமியைச்சகலவித வாதைகளாலும் வாதிக்கவும் அவர்களுக்கு அதிகாரமுண்ட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தங்கள் சாட்சியைச்சொல்லி முடித்திருக்கும்போது, பாதாளத்திலிருந்தேறுகிற மிருகம் அவர்களோடே யுத்தம்பண்ணி, அவர்களை ஜெயித்து, அவர்களைக் கொன்றுபோட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தங்கள் சாட்சியைச்சொல்லி முடித்திருக்கும்போது, பாதாளத்திலிருந்தேறுகிற மிருகம் அவர்களோடே யுத்தம்பண்ணி, அவர்களை ஜெயித்து, அவர்களைக் கொன்றுபோட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ுடைய உடல்கள் மகாநகரத்தின் விசாலமான வீதியிலே கிடக்கும். அந்த நகரம் சோதோம் என்றும் எகிப்து என்றும் ஞானார்த்தமாய்ச் சொல்லப்படும்; அதிலே நம்முடைய கர்த்தரும் சிலுவையிலே அறையப்பட்ட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ுடைய உடல்கள் மகாநகரத்தின் விசாலமான வீதியிலே கிடக்கும். அந்த நகரம் சோதோம் என்றும் எகிப்து என்றும் ஞானார்த்தமாய்ச் சொல்லப்படும்; அதிலே நம்முடைய கர்த்தரும் சிலுவையிலே அறையப்பட்ட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ஜனங்களிலும், கோத்திரங்களிலும், பாஷைக்காரரிலும், ஜாதிகளிலுமுள்ளவர்கள் அவர்களுடைய உடல்களை மூன்றரை நாள் வரைக்கும் பார்ப்பார்கள், அவர்களுடைய உடல்களைக் கல்லறைகளில் வைக்கவொட்ட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ஜனங்களிலும், கோத்திரங்களிலும், பாஷைக்காரரிலும், ஜாதிகளிலுமுள்ளவர்கள் அவர்களுடைய உடல்களை மூன்றரை நாள் வரைக்கும் பார்ப்பார்கள், அவர்களுடைய உடல்களைக் கல்லறைகளில் வைக்கவொட்ட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கைக்கோலுக்கு ஒப்பான ஒருஅளவுகோல் என்னிடத்தில் கொடுக்கப்பட்டது. அப்பொழுது தேவதூதன் நின்று, என்னை நோக்கி: நீ எழுந்து, தேவனுடைய ஆலயத்தையும், பலிபீடத்தையும் அதில் தொழுதுகொள்ளுகிறவர்களையும் அளந்துப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்விரண்டு தீர்க்கதரிசிகளும் பூமியின் குடிகளை வேதனைப்படுத்தினபடியால் அவர்கள் நிமித்தம் பூமியில் குடியிருக்கிறவர்கள் சந்தோஷப்பட்டுக் களிகூர்ந்து, ஒருவருக்கொருவர் வெகுமதிகளை அனுப்புவ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்விரண்டு தீர்க்கதரிசிகளும் பூமியின் குடிகளை வேதனைப்படுத்தினபடியால் அவர்கள் நிமித்தம் பூமியில் குடியிருக்கிறவர்கள் சந்தோஷப்பட்டுக் களிகூர்ந்து, ஒருவருக்கொருவர் வெகுமதிகளை அனுப்புவ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ூன்றரை நாளைக்குப்பின்பு தேவனிடத்திலிருந்து ஜீவஆவி அவர்களுக்குள் பிரவேசித்தது, அப்பொழுது அவர்கள் காலூன்றி நின்றார்கள்; அவர்களைப் பார்த்தவர்களுக்கு மிகுந்த பயமுண்டாயிற்ற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ூன்றரை நாளைக்குப்பின்பு தேவனிடத்திலிருந்து ஜீவஆவி அவர்களுக்குள் பிரவேசித்தது, அப்பொழுது அவர்கள் காலூன்றி நின்றார்கள்; அவர்களைப் பார்த்தவர்களுக்கு மிகுந்த பயமுண்டாயிற்ற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ங்கே ஏறிவாருங்கள் என்று வானத்திலிருந்து தங்களுக்கு உண்டான பெரிய சத்தத்தை அவர்கள் கேட்டு, மேகத்தில் ஏறி வானத்திற்குப் போனார்கள், அவர்களுடைய சத்துருக்கள் அவர்களைப் பார்த்த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ங்கே ஏறிவாருங்கள் என்று வானத்திலிருந்து தங்களுக்கு உண்டான பெரிய சத்தத்தை அவர்கள் கேட்டு, மேகத்தில் ஏறி வானத்திற்குப் போனார்கள், அவர்களுடைய சத்துருக்கள் அவர்களைப் பார்த்த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ந்நேரத்திலே பூமி மிகவும் அதிர்ந்தது, உடனே அந்த நகரத்தில் பத்திலொருபங்கு இடிந்து விழுந்தது; மனுஷரில் ஏழாயிரம்பேர் பூமியதிர்ச்சியினால் அழிந்தார்கள்; மீதியானவர்கள் பயமடைந்து பரலோகத்தின் தேவனை மகிமைப்படுத்தின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ந்நேரத்திலே பூமி மிகவும் அதிர்ந்தது, உடனே அந்த நகரத்தில் பத்திலொருபங்கு இடிந்து விழுந்தது; மனுஷரில் ஏழாயிரம்பேர் பூமியதிர்ச்சியினால் அழிந்தார்கள்; மீதியானவர்கள் பயமடைந்து பரலோகத்தின் தேவனை மகிமைப்படுத்தின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ரண்டாம் ஆபத்து கடந்துபோயிற்று; இதோ, மூன்றாம் ஆபத்து சீக்கிரமாய் வருகிற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ஏழாம் தூதன் எக்காளம் ஊதினான்; அப்பொழுது உலகத்தின் ராஜ்யங்கள் நம்முடைய கர்த்தருக்கும், அவருடைய கிறிஸ்துவுக்குமுரிய ராஜ்யங்களாயின; அவர் சதாகாலங்களிலும் ராஜ்யபாரம் பண்ணுவார் என்னும் கெம்பீர சத்தங்கள் வானத்தில் உண்டாயின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கைக்கோலுக்கு ஒப்பான ஒருஅளவுகோல் என்னிடத்தில் கொடுக்கப்பட்டது. அப்பொழுது தேவதூதன் நின்று, என்னை நோக்கி: நீ எழுந்து, தேவனுடைய ஆலயத்தையும், பலிபீடத்தையும் அதில் தொழுதுகொள்ளுகிறவர்களையும் அளந்துப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ஏழாம் தூதன் எக்காளம் ஊதினான்; அப்பொழுது உலகத்தின் ராஜ்யங்கள் நம்முடைய கர்த்தருக்கும், அவருடைய கிறிஸ்துவுக்குமுரிய ராஜ்யங்களாயின; அவர் சதாகாலங்களிலும் ராஜ்யபாரம் பண்ணுவார் என்னும் கெம்பீர சத்தங்கள் வானத்தில் உண்டாயின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அவனுக்கு முன்பாகத் தங்கள் சிங்காசனங்கள்மேல் உட்கார்ந்திருந்த இருபத்துநான்கு மூப்பர்களும் முகங்குப்புற விழுந்து: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ருக்கிறவரும் இருந்தவரும் வருகிறவருமாகிய சர்வவல்லமையுள்ள கர்த்தராகிய தேவனே, உம்மை ஸ்தோத்திரிக்கிறோம், தேவரீர் உமது மகா வல்லமையைக்கொண்டு ராஜ்யபாரம்பண்ணுகிறீ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ருக்கிறவரும் இருந்தவரும் வருகிறவருமாகிய சர்வவல்லமையுள்ள கர்த்தராகிய தேவனே, உம்மை ஸ்தோத்திரிக்கிறோம், தேவரீர் உமது மகா வல்லமையைக்கொண்டு ராஜ்யபாரம்பண்ணுகிறீ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ஜாதிகள் கோபித்தார்கள், அப்பொழுது உம்முடைய கோபம் மூண்டது; மரித்தோர் நியாயத்தீர்ப்படைகிறதற்கும், தீர்க்கதரிசிகளாகிய உம்முடைய ஊழியக்காரருக்கும் பரிசுத்தவான்களுக்கும் உமது நாமத்தின்மேல் பயபக்தியாயிருந்த சிறியோர் பெரியோருக்கும் பலனளிக்கிறதற்கும், பூமியைக் கெடுத்தவர்களைக் கெடுக்கிறதற்கும், காலம்வந்தது என்று சொல்லி, தேவனைத் தொழுதுகொண்ட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ஜாதிகள் கோபித்தார்கள், அப்பொழுது உம்முடைய கோபம் மூண்டது; மரித்தோர் நியாயத்தீர்ப்படைகிறதற்கும், தீர்க்கதரிசிகளாகிய உம்முடைய ஊழியக்காரருக்கும் பரிசுத்தவான்களுக்கும் உமது நாமத்தின்மேல் பயபக்தியாயிருந்த சிறியோர் பெரியோருக்கும் பலனளிக்கிறதற்கும், பூமியைக் கெடுத்தவர்களைக் கெடுக்கிறதற்கும், காலம்வந்தது என்று சொல்லி, தேவனைத் தொழுதுகொண்ட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ஜாதிகள் கோபித்தார்கள், அப்பொழுது உம்முடைய கோபம் மூண்டது; மரித்தோர் நியாயத்தீர்ப்படைகிறதற்கும், தீர்க்கதரிசிகளாகிய உம்முடைய ஊழியக்காரருக்கும் பரிசுத்தவான்களுக்கும் உமது நாமத்தின்மேல் பயபக்தியாயிருந்த சிறியோர் பெரியோருக்கும் பலனளிக்கிறதற்கும், பூமியைக் கெடுத்தவர்களைக் கெடுக்கிறதற்கும், காலம்வந்தது என்று சொல்லி, தேவனைத் தொழுதுகொண்ட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பரலோகத்தில் தேவனுடைய ஆலயம் திறக்கப்பட்டது, அவருடைய ஆலயத்திலே அவருடைய உடன்படிக்கையின் பெட்டி காணப்பட்டது; அப்பொழுது மின்னல்களும், சத்தங்களும், இடிமுழக்கங்களும், பூமியதிர்ச்சியும், பெருங்கல்மழையும் உண்டாயின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பரலோகத்தில் தேவனுடைய ஆலயம் திறக்கப்பட்டது, அவருடைய ஆலயத்திலே அவருடைய உடன்படிக்கையின் பெட்டி காணப்பட்டது; அப்பொழுது மின்னல்களும், சத்தங்களும், இடிமுழக்கங்களும், பூமியதிர்ச்சியும், பெருங்கல்மழையும் உண்டாயின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லயத்திற்குப் புறம்பே இருக்கிறபிராகாரம் புறஜாதியாருக்குக் கொடுக்கப்பட்டபடியால் அதை அளவாமல் புறம்பாக்கிப்போடு; பரிசுத்த நகரத்தை அவர்கள் நாற்பத்திரண்டு மாதமளவும் மிதிப்ப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லயத்திற்குப் புறம்பே இருக்கிறபிராகாரம் புறஜாதியாருக்குக் கொடுக்கப்பட்டபடியால் அதை அளவாமல் புறம்பாக்கிப்போடு; பரிசுத்த நகரத்தை அவர்கள் நாற்பத்திரண்டு மாதமளவும் மிதிப்ப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ன்னுடைய இரண்டு சாட்சிகளும் இரட்டு வஸ்திரமுடுத்திக்கொண்டிருக்கிறவர்களாய், ஆயிரத்திருநூற்றறுபது நாளளவும் தீர்க்கதரிசனஞ்சொல்லும்படி அவர்களுக்கு அதிகாரம் கொடுப்ப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ன்னுடைய இரண்டு சாட்சிகளும் இரட்டு வஸ்திரமுடுத்திக்கொண்டிருக்கிறவர்களாய், ஆயிரத்திருநூற்றறுபது நாளளவும் தீர்க்கதரிசனஞ்சொல்லும்படி அவர்களுக்கு அதிகாரம் கொடுப்ப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ூலோகத்தின் ஆண்டவருக்கு முன்பாக நிற்கிற இரண்டு ஒலிவமரங்களும் இரண்டு விளக்குத்தண்டுகளும் இவர்களே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ஒருவன் அவர்களைச் சேதப்படுத்தமனதாயிருந்தால், அவர்களுடைய வாயிலிருந்து அக்கினி புறப்பட்டு, அவர்களுடைய சத்துருக்களைப் பட்சிக்கும்; அவர்களைச் சேதப்படுத்த மனதாயிருக்கிறவன் எவனோ அவன் அப்படியே கொல்லப்படவேண்ட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63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హించివేయును గనుక ఎవడైనను వారికి హానిచేయ నుద్దేశించినయెడల ఆలాగున వాడు చంపబడ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తాము ప్రవచింపు దినములు వర్షము కురువ కుండ ఆకాశమును మూయుటకు వారికి అధికారము కలదు. మరియ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ికిష్టమైనప్పుడెల్ల నీళ్లు రక్తముగా చేయుటకును, నానావిధములైన తెగుళ్లతో భూమిని బాధించుటకును వార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ధికారము కల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వారు సాక్ష్యము చెప్పుట ముగింపగానే అగాధములోనుండి వచ్చు క్రూరమృగము వారితో యుద్ధముచేసి జయించి వార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ంప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వారి శవములు ఆ మహాపట్టణపు సంత వీధిలో పడియుండును; వానికి ఉపమానరూపముగా సొదొమ అనియు ఐగుప్తు అనియ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ేరు; అచ్చట వారి ప్రభువుకూడ సిలువవేయ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మరియు ప్రజలకును, వంశములకును, ఆ యా భాషలు మాటలాడువారికిని, జనము లకును సంబంధించినవారు మూ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ినములన్నర వారి శవము లను చూచుచు వారి శవములను సమాధిలో పెట్టనియ్య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మరియు ఒకడు చేతికఱ్ఱవంటి కొలకఱ్ఱ నాకిచ్చినీవు లేచి దేవుని ఆలయమును బలిపీఠమును కొలతవేసి, ఆలయము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ఈ యిద్దరు ప్రవక్తలు భూనివాసులను బాధించినందున భూనివాసులు వారి గతి చూచి సంతోషించుచు, ఉత్స హించుచ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ఒకనికొకడు కట్నములు పంపుకొం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అయితే ఆ మూడుదినములన్నరయైన పిమ్మట దేవునియొద్ద నుండి జీవాత్మ వచ్చి వారిలో ప్రవేశించెను గనుక వా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ాదములు ఊని నిలిచిరి; వారిని చూచిన వారికి మిగుల భయము కలిగ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అప్పుడుఇక్కడికి ఎక్కిరండని పరలోకమునుండి గొప్ప స్వరము తమతో చెప్పుట వారు విని, మేఘారూఢుల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రలోకమునకు ఆరోహణమైరి; వారు పోవుచుండగా వారి శత్రువులు వారిని చూచిర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ఆ గడియలోనే గొప్ప భూకంపము కలిగినందున ఆ పట్టణములో పదియవ భాగము కూలిపోయెను. ఆ భూకంపమువలన ఏడువేలమంద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చ్చిరి. మిగిలినవారు భయాక్రాంతులై పరలోకపు దేవుని మహిమపరచ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రెండవ శ్రమ గతించెను; ఇదిగో మూడవ శ్రమ త్వరగా వచ్చుచు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ఏడవ దూత బూర ఊదినప్పుడు పరలోకములో గొప్ప శబ్దములు పుట్టెను. ఆ శబ్దములుఈ లోక రాజ్యము మన ప్రభువ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ూజించువారిని లెక్కపెట్ట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రాజ్యమును ఆయన క్రీస్తు రాజ్యము నాయెను; ఆయన యుగయుగముల వరకు ఏలు న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అంతట దేవునియెదుట సింహాసనాసీనులగు ఆ యిరువది నలుగురు పెద్దలు సాష్టాంగపడి దేవునికి నమ స్కారముచేస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వర్తమానభూతకాలములలో ఉండు దేవుడవైన ప్రభువా, సర్వాధికారీ, నీవు నీ మహాబలమును స్వీకరించి యేలుచున్నావ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నుక మేము నీకు కృతజ్ఞతాస్తుతులు చెల్లించుచున్నా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జనములు కోప గించినందున నీకు కోపము వచ్చెను. మృతులు తీర్పు పొందుటకును, నీ దాసులగు ప్రవక్తలక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రిశుద్ధులకును, నీ నామమునకు భయపడువారికిని తగిన ఫలమునిచ్చుటకును, గొప్పవారేమి కొద్దివారేమి భూమ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శింపజేయు వారిని నశింపజేయుటకును సమయము వచ్చియున్నదని చెప్ప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మరియు పరలోకమందు దేవుని ఆలయము తెరవ బడగా దేవుని నిబంధనమందసము ఆయన ఆలయములో కనబడెను. అప్పు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ెరుపులును ధ్వనులును ఉరుములును భూకంపమును గొప్ప వడగండ్లును పుట్ట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ఆలయ మునకు వెలుపటి ఆవరణమును కొలతవేయక విడిచి పెట్టుము; అది అన్యులకియ్యబడెను, వారు నలువది రెం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ెలలు పరిశుద్ధపట్టణమును కాలితో త్రొక్క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నేను నా యిద్దరు సాక్షులకు అధికారము ఇచ్చెదను; వారు గోనెపట్ట ధరించుకొని వెయ్యిన్ని రెండువందల అరువద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ినములు ప్రవచింత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వీరు భూలోకమునకు ప్రభువైన వాని యెదుట నిలుచుచున్న రెండు ఒలీవచెట్లును దీపస్తంభములునై యున్న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ఎవడైనను వారికి హాని చేయ నుద్దేశించినయెడల వారి నోటనుండి అగ్ని బయలు వెడలి వారి శత్రువు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2026-07-31T17:47:34Z</dcterms:created>
  <dcterms:modified xsi:type="dcterms:W3CDTF">2026-07-31T17:47:34Z</dcterms:modified>
  <dc:title>வெளி : 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