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presProps" Target="presProps.xml"/>
  <Relationship Id="rId49" Type="http://schemas.openxmlformats.org/officeDocument/2006/relationships/viewProps" Target="viewProps.xml"/>
  <Relationship Id="rId5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f any man will hurt them, fire proceeds out of their mouth, and devours their enemies: and if any man will hurt them, he must in this manner be kille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f any man will hurt them, fire proceeds out of their mouth, and devours their enemies: and if any man will hurt them, he must in this manner be kille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if any man will hurt them, fire proceeds out of their mouth, and devours their enemies: and if any man will hurt them, he must in this manner be kille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se have power to shut heaven, that it rain not in the days of their prophecy: and have power over waters to turn them to blood, and to strike the earth with all plagues, as often as they will.]]></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se have power to shut heaven, that it rain not in the days of their prophecy: and have power over waters to turn them to blood, and to strike the earth with all plagues, as often as they will.]]></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se have power to shut heaven, that it rain not in the days of their prophecy: and have power over waters to turn them to blood, and to strike the earth with all plagues, as often as they will.]]></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when they shall have finished their testimony, the beast that ascends out of the bottomless pit shall make war against them, and shall overcome them, and kill them.]]></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when they shall have finished their testimony, the beast that ascends out of the bottomless pit shall make war against them, and shall overcome them, and kill them.]]></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ir dead bodies shall lie in the street of the great city, which spiritually is called Sodom and Egypt, where also our Lord was crucified.]]></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ir dead bodies shall lie in the street of the great city, which spiritually is called Sodom and Egypt, where also our Lord was crucifie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re was given me a reed like unto a rod: and the angel stood, saying, Rise, and measure the temple of God, and the altar, and them that worship therei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of the people and families and tongues and nations shall see their dead bodies three days and an half, and shall not suffer their dead bodies to be put in grave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y of the people and families and tongues and nations shall see their dead bodies three days and an half, and shall not suffer their dead bodies to be put in grave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y that dwell upon the earth shall rejoice over them, and make merry, and shall send gifts one to another; because these two prophets tormented them that dwelt on the earth.]]></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y that dwell upon the earth shall rejoice over them, and make merry, and shall send gifts one to another; because these two prophets tormented them that dwelt on the earth.]]></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after three days and an half the spirit of life from God entered into them, and they stood upon their feet; and great fear fell upon them which saw them.]]></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after three days and an half the spirit of life from God entered into them, and they stood upon their feet; and great fear fell upon them which saw the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heard a great voice from heaven saying unto them, Come up here. And they ascended up to heaven in a cloud; and their enemies beheld them.]]></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y heard a great voice from heaven saying unto them, Come up here. And they ascended up to heaven in a cloud; and their enemies beheld the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ame hour was there a great earthquake, and the tenth part of the city fell, and in the earthquake were slain of men seven thousand: and the remnant were affrighted, and gave glory to the God of heave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ame hour was there a great earthquake, and the tenth part of the city fell, and in the earthquake were slain of men seven thousand: and the remnant were affrighted, and gave glory to the God of heave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re was given me a reed like unto a rod: and the angel stood, saying, Rise, and measure the temple of God, and the altar, and them that worship therei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same hour was there a great earthquake, and the tenth part of the city fell, and in the earthquake were slain of men seven thousand: and the remnant were affrighted, and gave glory to the God of heaven.]]></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 second woe is past; and, behold, the third woe comes quickly.]]></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seventh angel sounded; and there were great voices in heaven, saying, The kingdoms of this world are become the kingdoms of our Lord, and of his Christ; and he shall reign for ever and ever.]]></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seventh angel sounded; and there were great voices in heaven, saying, The kingdoms of this world are become the kingdoms of our Lord, and of his Christ; and he shall reign for ever and ever.]]></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seventh angel sounded; and there were great voices in heaven, saying, The kingdoms of this world are become the kingdoms of our Lord, and of his Christ; and he shall reign for ever and eve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four and twenty elders, which sat before God on their seats, fell upon their faces, and worshipped Go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four and twenty elders, which sat before God on their seats, fell upon their faces, and worshipped God,]]></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Saying, We give you thanks, O LORD God Almighty, which are, and were, and are to come; because you have taken to you your great power, and have reigned.]]></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Saying, We give you thanks, O LORD God Almighty, which are, and were, and are to come; because you have taken to you your great power, and have reigne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nations were angry, and your wrath has come, and the time of the dead, that they should be judged, and that you should give reward unto your servants the prophets, and to the saints, and them that fear your name, small and great; and should destroy them which destroy the earth.]]></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re was given me a reed like unto a rod: and the angel stood, saying, Rise, and measure the temple of God, and the altar, and them that worship therein.]]></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nations were angry, and your wrath has come, and the time of the dead, that they should be judged, and that you should give reward unto your servants the prophets, and to the saints, and them that fear your name, small and great; and should destroy them which destroy the earth.]]></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nations were angry, and your wrath has come, and the time of the dead, that they should be judged, and that you should give reward unto your servants the prophets, and to the saints, and them that fear your name, small and great; and should destroy them which destroy the earth.]]></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nations were angry, and your wrath has come, and the time of the dead, that they should be judged, and that you should give reward unto your servants the prophets, and to the saints, and them that fear your name, small and great; and should destroy them which destroy the earth.]]></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temple of God was opened in heaven, and there was seen in his temple the ark of his testament: and there were lightnings, and voices, and thunderings, and an earthquake, and great hail.]]></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temple of God was opened in heaven, and there was seen in his temple the ark of his testament: and there were lightnings, and voices, and thunderings, and an earthquake, and great hail.]]></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temple of God was opened in heaven, and there was seen in his temple the ark of his testament: and there were lightnings, and voices, and thunderings, and an earthquake, and great hail.]]></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But the court which is without the temple leave out, and measure it not; for it is given unto the Gentiles: and the holy city shall they tread under foot forty and two month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But the court which is without the temple leave out, and measure it not; for it is given unto the Gentiles: and the holy city shall they tread under foot forty and two month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 will give power unto my two witnesses, and they shall prophesy a thousand two hundred and threescore days, clothed in sackclot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 will give power unto my two witnesses, and they shall prophesy a thousand two hundred and threescore days, clothed in sackcloth.]]></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se are the two olive trees, and the two candlesticks standing before the God of the earth.]]></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2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ஒருவன் அவர்களைச் சேதப்படுத்தமனதாயிருந்தால், அவர்களுடைய வாயிலிருந்து அக்கினி புற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ய சத்துருக்களைப் பட்சிக்கும்; அவர்களைச் சேதப்படுத்த மனதாயிருக்கிறவன் எவனோ அவன்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ப்பட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ர்கள் தீர்க்கதரிசனஞ் சொல்லிவருகிற நாட்களிலே மழைபெய்யாதபடிக்கு வானத்தை அடைக்க அவர்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ரமுண்டு; அவர்கள் தண்ணீர்களை இரத்தமாக மாற்றவும், தங்களுக்கு வேண்டும்போதெல்லாம் பூமியைச்சகல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களாலும் வாதிக்கவும் அவர்களுக்கு அதிகாரமு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வர்கள் தங்கள் சாட்சியைச்சொல்லி முடித்திருக்கும்போது, பாதாளத்திலிருந்தேறுகிற மிருகம் அவர்களோ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தம்பண்ணி, அவர்களை ஜெயித்து, அவர்களைக் கொன்று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ர்களுடைய உடல்கள் மகாநகரத்தின் விசாலமான வீதியிலே கிடக்கும். அந்த நகரம் சோதோம் என்றும் எகி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ம் ஞானார்த்தமாய்ச் சொல்லப்படும்; அதிலே நம்முடைய கர்த்தரும் சிலுவையிலே அறையப்பட்டா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கைக்கோலுக்கு ஒப்பான ஒருஅளவுகோல் என்னிடத்தில் கொடுக்கப்பட்டது. அப்பொழுது தேவதூதன் 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ஜனங்களிலும், கோத்திரங்களிலும், பாஷைக்காரரிலும், ஜாதிகளிலுமுள்ளவர்கள் அவர்களுடைய உடல்களை மூ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ள் வரைக்கும் பார்ப்பார்கள், அவர்களுடைய உடல்களைக் கல்லறைகளில் வைக்க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வ்விரண்டு தீர்க்கதரிசிகளும் பூமியின் குடிகளை வேதனைப்படுத்தினபடியால் அவர்கள் நிமித்தம் பூமி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ருக்கிறவர்கள் சந்தோஷப்பட்டுக் களிகூர்ந்து, ஒருவருக்கொருவர் வெகுமதிகளை அனுப்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ன்றரை நாளைக்குப்பின்பு தேவனிடத்திலிருந்து ஜீவஆவி அவர்களுக்குள் பிரவேசித்தது, அப்பொழுது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ன்றி நின்றார்கள்; அவர்களைப் பார்த்தவர்களுக்கு மிகுந்த பயமுண்டா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இங்கே ஏறிவாருங்கள் என்று வானத்திலிருந்து தங்களுக்கு உண்டான பெரிய சத்தத்தை அவர்கள் 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த்தில் ஏறி வானத்திற்குப் போனார்கள், அவர்களுடைய சத்துருக்கள் அவர்களைப் பார்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ந்நேரத்திலே பூமி மிகவும் அதிர்ந்தது, உடனே அந்த நகரத்தில் பத்திலொருபங்கு இடிந்து விழு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ல் ஏழாயிரம்பேர் பூமியதிர்ச்சியினால் அழிந்தார்கள்; மீதியானவர்கள் பயமடைந்து பரலோகத்தின் தே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 நோக்கி: நீ எழுந்து, தேவனுடைய ஆலயத்தையும், பலிபீடத்தையும் அதில் தொழுதுகொள்ளுகிறவர்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மைப்படுத்தி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இரண்டாம் ஆபத்து கடந்துபோயிற்று; இதோ, மூன்றாம் ஆபத்து சீக்கிரமாய் வரு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ஏழாம் தூதன் எக்காளம் ஊதினான்; அப்பொழுது உலகத்தின் ராஜ்யங்கள் நம்முடைய கர்த்தருக்கும்,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ஸ்துவுக்குமுரிய ராஜ்யங்களாயின; அவர் சதாகாலங்களிலும் ராஜ்யபாரம் பண்ணுவார் என்னும் கெம்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ங்கள் வானத்தில் உண்டா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அவனுக்கு முன்பாகத் தங்கள் சிங்காசனங்கள்மேல் உட்கார்ந்திருந்த இருபத்துநா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ப்பர்களும் முகங்குப்புற விழு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இருக்கிறவரும் இருந்தவரும் வருகிறவருமாகிய சர்வவல்லமையுள்ள கர்த்தராகிய தேவனே, உ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த்திரிக்கிறோம், தேவரீர் உமது மகா வல்லமையைக்கொண்டு ராஜ்யபாரம்பண்ணு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ஜாதிகள் கோபித்தார்கள், அப்பொழுது உம்முடைய கோபம் மூண்டது; மரித்தோர் நியாயத்தீர்ப்படைகிற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ந்து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களாகிய உம்முடைய ஊழியக்காரருக்கும் பரிசுத்தவான்களுக்கும் உமது நாமத்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பக்தியாயிருந்த சிறியோர் பெரியோருக்கும் பலனளிக்கிறதற்கும், பூமியைக் கெடுத்தவர்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றதற்கும், காலம்வந்தது என்று சொல்லி, தேவனைத் தொழுது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பரலோகத்தில் தேவனுடைய ஆலயம் திறக்கப்பட்டது, அவருடைய ஆலயத்திலே அவருடைய உடன்படிக்கை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 காணப்பட்டது; அப்பொழுது மின்னல்களும், சத்தங்களும், இடிமுழக்கங்களும், பூமியதிர்ச்சி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ங்கல்மழையும் உண்டா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ஆலயத்திற்குப் புறம்பே இருக்கிறபிராகாரம் புறஜாதியாருக்குக் கொடுக்கப்பட்டபடியால் அதை அளவா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ம்பாக்கிப்போடு; பரிசுத்த நகரத்தை அவர்கள் நாற்பத்திரண்டு மாதமளவும் மிதி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என்னுடைய இரண்டு சாட்சிகளும் இரட்டு வஸ்திரமுடுத்திக்கொண்டிருக்கிறவர்களாய், ஆயிரத்திருநூற்றறு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ளளவும் தீர்க்கதரிசனஞ்சொல்லும்படி அவர்களுக்கு அதிகாரம் கொடு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லோகத்தின் ஆண்டவருக்கு முன்பாக நிற்கிற இரண்டு ஒலிவமரங்களும் இரண்டு விளக்குத்தண்டுகளும் இ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1]]></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2026-06-03T13:39:48Z</dcterms:created>
  <dcterms:modified xsi:type="dcterms:W3CDTF">2026-06-03T13:39:48Z</dcterms:modified>
  <dc:title>வெளி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