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தை ஜாதிகளில் மகா வல்லமையுள்ளவன் கையிலே ஒப்புக்கொடுத்தேன்; அவன் தனக்கு இஷ்டமானபடி அதற்குச் செய்வான்; அதினுடைய அக்கிரமத்தினிமித்தம் அதைத் தள்ளிப்போட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ில் வல்லவராகிய அந்நியதேசத்தார் அதை வெட்டிப்போட்டு, விட்டுப்போனார்கள்; அதின் கொப்புகள் மலைகளின்மேலும் சகல பள்ளத்தாக்குகளிலும் விழுந்தன; அதின் கிளைகள் தேசத்தினுடைய எல்லா ஆள்களினருகே முறிந்தன; பூமியிலுள்ள ஜனங்களெல்லாரும் அதின் நிழலைவிட்டுக் கலைந்து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ில் வல்லவராகிய அந்நியதேசத்தார் அதை வெட்டிப்போட்டு, விட்டுப்போனார்கள்; அதின் கொப்புகள் மலைகளின்மேலும் சகல பள்ளத்தாக்குகளிலும் விழுந்தன; அதின் கிளைகள் தேசத்தினுடைய எல்லா ஆள்களினருகே முறிந்தன; பூமியிலுள்ள ஜனங்களெல்லாரும் அதின் நிழலைவிட்டுக் கலைந்து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ில் வல்லவராகிய அந்நியதேசத்தார் அதை வெட்டிப்போட்டு, விட்டுப்போனார்கள்; அதின் கொப்புகள் மலைகளின்மேலும் சகல பள்ளத்தாக்குகளிலும் விழுந்தன; அதின் கிளைகள் தேசத்தினுடைய எல்லா ஆள்களினருகே முறிந்தன; பூமியிலுள்ள ஜனங்களெல்லாரும் அதின் நிழலைவிட்டுக் கலைந்து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ில் வல்லவராகிய அந்நியதேசத்தார் அதை வெட்டிப்போட்டு, விட்டுப்போனார்கள்; அதின் கொப்புகள் மலைகளின்மேலும் சகல பள்ளத்தாக்குகளிலும் விழுந்தன; அதின் கிளைகள் தேசத்தினுடைய எல்லா ஆள்களினருகே முறிந்தன; பூமியிலுள்ள ஜனங்களெல்லாரும் அதின் நிழலைவிட்டுக் கலைந்து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ழுந்துகிடக்கிற அதின்மேல் ஆகாயத்துப் பறவைகளெல்லாம் தாபரித்தன; அதின் கொம்புகளின்மேல் வெளியின் மிருகங்களெல்லாம் தங்கின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ழுந்துகிடக்கிற அதின்மேல் ஆகாயத்துப் பறவைகளெல்லாம் தாபரித்தன; அதின் கொம்புகளின்மேல் வெளியின் மிருகங்களெல்லாம் தங்கி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ின் ஓரமாய் வளருகிற எந்த விருட்சங்களும் தங்கள் உயரத்தினாலே மேட்டிமைகொள்ளாமலும், தங்கள் கொப்புகளின் தழைக்குள்ளே தங்கள் நுனிக்கிளையை ஓங்கவிடாமலும், தண்ணீரைக் குடிக்கிற எந்த மரங்களும் தங்கள் உயர்த்தியினாலே தங்கள்மேல் நம்பிக்கை வைக்காமலும் இருக்கும் பொருட்டு இப்படிச் செய்வேன்; மனுபுத்திரரின் நடுவே அவர்கள் எல்லாரும் குழியில் இறங்குகிறவர்களோடேகூட மரணத்துக்கு ஒப்புக்கொடுக்கப்பட்டு, பூமியின் தாழ்விடங்களில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ின் ஓரமாய் வளருகிற எந்த விருட்சங்களும் தங்கள் உயரத்தினாலே மேட்டிமைகொள்ளாமலும், தங்கள் கொப்புகளின் தழைக்குள்ளே தங்கள் நுனிக்கிளையை ஓங்கவிடாமலும், தண்ணீரைக் குடிக்கிற எந்த மரங்களும் தங்கள் உயர்த்தியினாலே தங்கள்மேல் நம்பிக்கை வைக்காமலும் இருக்கும் பொருட்டு இப்படிச் செய்வேன்; மனுபுத்திரரின் நடுவே அவர்கள் எல்லாரும் குழியில் இறங்குகிறவர்களோடேகூட மரணத்துக்கு ஒப்புக்கொடுக்கப்பட்டு, பூமியின் தாழ்விடங்களில்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ின் ஓரமாய் வளருகிற எந்த விருட்சங்களும் தங்கள் உயரத்தினாலே மேட்டிமைகொள்ளாமலும், தங்கள் கொப்புகளின் தழைக்குள்ளே தங்கள் நுனிக்கிளையை ஓங்கவிடாமலும், தண்ணீரைக் குடிக்கிற எந்த மரங்களும் தங்கள் உயர்த்தியினாலே தங்கள்மேல் நம்பிக்கை வைக்காமலும் இருக்கும் பொருட்டு இப்படிச் செய்வேன்; மனுபுத்திரரின் நடுவே அவர்கள் எல்லாரும் குழியில் இறங்குகிறவர்களோடேகூட மரணத்துக்கு ஒப்புக்கொடுக்கப்பட்டு, பூமியின் தாழ்விடங்களில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வனத்திலுள்ள கேதுருக்கள் அதை மறைக்கக் கூடாதிருந்தது; தேவதாரு விருட்சங்கள் அதின் கொப்புகளுக்குச் சமானமல்ல; அர்மோன் மரங்கள் அதின் கிளைகளுக்கு நிகரல்ல; தேவனுடைய வனத்திலுள்ள ஒரு விருட்சமும் அலங்காரத்திலே அதற்கு ஒப்பல்ல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ின் ஓரமாய் வளருகிற எந்த விருட்சங்களும் தங்கள் உயரத்தினாலே மேட்டிமைகொள்ளாமலும், தங்கள் கொப்புகளின் தழைக்குள்ளே தங்கள் நுனிக்கிளையை ஓங்கவிடாமலும், தண்ணீரைக் குடிக்கிற எந்த மரங்களும் தங்கள் உயர்த்தியினாலே தங்கள்மேல் நம்பிக்கை வைக்காமலும் இருக்கும் பொருட்டு இப்படிச் செய்வேன்; மனுபுத்திரரின் நடுவே அவர்கள் எல்லாரும் குழியில் இறங்குகிறவர்களோடேகூட மரணத்துக்கு ஒப்புக்கொடுக்கப்பட்டு, பூமியின் தாழ்விடங்களில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சொல்லுகிறது என்னவென்றால்: அவன் பாதாளத்தில் இறங்குற நாளில் புலம்பலை வருவித்தேன்; நான் அவனிமித்தம் ஆழத்தை மூடிப்போட்டு, திரளான தண்ணீர்கள் ஓடாதபடிக்கு அதின் ஆறுகளை அடைத்து, அதினிமித்தம் லீபனோனை இருளடையப்பண்ணினேன்; வெளியின் விருட்சங்களெல்லாம் அவனிமித்தம் பட்டுப்போயி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சொல்லுகிறது என்னவென்றால்: அவன் பாதாளத்தில் இறங்குற நாளில் புலம்பலை வருவித்தேன்; நான் அவனிமித்தம் ஆழத்தை மூடிப்போட்டு, திரளான தண்ணீர்கள் ஓடாதபடிக்கு அதின் ஆறுகளை அடைத்து, அதினிமித்தம் லீபனோனை இருளடையப்பண்ணினேன்; வெளியின் விருட்சங்களெல்லாம் அவனிமித்தம் பட்டுப்போயி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சொல்லுகிறது என்னவென்றால்: அவன் பாதாளத்தில் இறங்குற நாளில் புலம்பலை வருவித்தேன்; நான் அவனிமித்தம் ஆழத்தை மூடிப்போட்டு, திரளான தண்ணீர்கள் ஓடாதபடிக்கு அதின் ஆறுகளை அடைத்து, அதினிமித்தம் லீபனோனை இருளடையப்பண்ணினேன்; வெளியின் விருட்சங்களெல்லாம் அவனிமித்தம் பட்டுப்போயின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அவனைக் குழியில் இறங்குகிறவர்களோடேகூடப் பாதாளத்தில் இறங்கப்பண்ணுகையில், அவன் விழுகிற சத்தத்தினால் ஜாதிகளை அதிரப்பண்ணினேன்; அப்பொழுது பூமியின் தாழ்விடங்களில் ஏதேனின் விருட்சங்களும், லீபனோனின் மேன்மையான சிறந்த விருட்சங்களும், தண்ணீர் குடிக்கும் சகல மரங்களும் ஆறுதல் அடைந்தன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அவனைக் குழியில் இறங்குகிறவர்களோடேகூடப் பாதாளத்தில் இறங்கப்பண்ணுகையில், அவன் விழுகிற சத்தத்தினால் ஜாதிகளை அதிரப்பண்ணினேன்; அப்பொழுது பூமியின் தாழ்விடங்களில் ஏதேனின் விருட்சங்களும், லீபனோனின் மேன்மையான சிறந்த விருட்சங்களும், தண்ணீர் குடிக்கும் சகல மரங்களும் ஆறுதல் அடைந்தன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அவனைக் குழியில் இறங்குகிறவர்களோடேகூடப் பாதாளத்தில் இறங்கப்பண்ணுகையில், அவன் விழுகிற சத்தத்தினால் ஜாதிகளை அதிரப்பண்ணினேன்; அப்பொழுது பூமியின் தாழ்விடங்களில் ஏதேனின் விருட்சங்களும், லீபனோனின் மேன்மையான சிறந்த விருட்சங்களும், தண்ணீர் குடிக்கும் சகல மரங்களும் ஆறுதல் அடைந்தன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கூட இவர்களும் ஜாதிகளின் நடுவே அவன் நிழலில் குடியிருந்து அவனுக்குப் புயபலமாயிருந்தவர்களும், பட்டயத்தால் வெட்டுண்டவர்களண்டையிலே பாதாளத்தில் இறங்க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கூட இவர்களும் ஜாதிகளின் நடுவே அவன் நிழலில் குடியிருந்து அவனுக்குப் புயபலமாயிருந்தவர்களும், பட்டயத்தால் வெட்டுண்டவர்களண்டையிலே பாதாளத்தில் இறங்க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ப்பட்ட மகிமையிலும் மகத்துவத்திலும் ஏதேனின் விருட்சங்களில் நீ எதற்கு ஒப்பானவன்? ஏதேனின் விருட்சங்களோடே நீயும் பூமியின் தாழ்விடங்களில் இறக்கப்பட்டு, பட்டயத்தாலே வெட்டுண்டவர்களோடேகூட விருத்தசேதனமில்லாதவர்களின் நடுவிலே கிடப்பாய்; பார்வோனும் அவன் கூட்டமும் இதுவே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வனத்திலுள்ள கேதுருக்கள் அதை மறைக்கக் கூடாதிருந்தது; தேவதாரு விருட்சங்கள் அதின் கொப்புகளுக்குச் சமானமல்ல; அர்மோன் மரங்கள் அதின் கிளைகளுக்கு நிகரல்ல; தேவனுடைய வனத்திலுள்ள ஒரு விருட்சமும் அலங்காரத்திலே அதற்கு ஒப்பல்ல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ப்பட்ட மகிமையிலும் மகத்துவத்திலும் ஏதேனின் விருட்சங்களில் நீ எதற்கு ஒப்பானவன்? ஏதேனின் விருட்சங்களோடே நீயும் பூமியின் தாழ்விடங்களில் இறக்கப்பட்டு, பட்டயத்தாலே வெட்டுண்டவர்களோடேகூட விருத்தசேதனமில்லாதவர்களின் நடுவிலே கிடப்பாய்; பார்வோனும் அவன் கூட்டமும் இதுவே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ப்பட்ட மகிமையிலும் மகத்துவத்திலும் ஏதேனின் விருட்சங்களில் நீ எதற்கு ஒப்பானவன்? ஏதேனின் விருட்சங்களோடே நீயும் பூமியின் தாழ்விடங்களில் இறக்கப்பட்டு, பட்டயத்தாலே வெட்டுண்டவர்களோடேகூட விருத்தசேதனமில்லாதவர்களின் நடுவிலே கிடப்பாய்; பார்வோனும் அவன் கூட்டமும் இதுவே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ப்பட்ட மகிமையிலும் மகத்துவத்திலும் ஏதேனின் விருட்சங்களில் நீ எதற்கு ஒப்பானவன்? ஏதேனின் விருட்சங்களோடே நீயும் பூமியின் தாழ்விடங்களில் இறக்கப்பட்டு, பட்டயத்தாலே வெட்டுண்டவர்களோடேகூட விருத்தசேதனமில்லாதவர்களின் நடுவிலே கிடப்பாய்; பார்வோனும் அவன் கூட்டமும் இதுவே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ினோராம் வருஷம் மூன்ற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ினோராம் வருஷம் மூன்ற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எகிப்தின் ராஜாவாகிய பார்வோனோடும் அவனுடைய திரளான ஜனத்தோடும் நீ சொல்லவேண்டியது என்னவென்றால்: நீ உன் மகத்துவத்திலே யாருக்கு ஒப்பாயிருக்கிறாய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எகிப்தின் ராஜாவாகிய பார்வோனோடும் அவனுடைய திரளான ஜனத்தோடும் நீ சொல்லவேண்டியது என்னவென்றால்: நீ உன் மகத்துவத்திலே யாருக்கு ஒப்பாயிருக்கிறாய்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அசீரியன் லீபனோனிலே அலங்காரக் கொப்புகளோடும், நிழலிடும் தழைகளோடும், வளர்ந்தோங்கிய கேதுரு விருட்சமாயிருந்தான்; அதின் கிளைகளின் தழைகளுக்குள்ளே அதின் நுனிக்கொழுந்து உயர்ந்த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அசீரியன் லீபனோனிலே அலங்காரக் கொப்புகளோடும், நிழலிடும் தழைகளோடும், வளர்ந்தோங்கிய கேதுரு விருட்சமாயிருந்தான்; அதின் கிளைகளின் தழைகளுக்குள்ளே அதின் நுனிக்கொழுந்து உயர்ந்த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்கள் அதைப் பெரிதும், ஆழம் அதை உயர்த்தியும் ஆக்கின; அதின் ஆறுகள் அதின் அடிமரத்தைச் சுற்றிலும் ஓடின; தன் நீர்க்கால்களை வெளியின் விருட்சங்களுக்கெல்லாம் பாயவிட்டது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வனத்திலுள்ள கேதுருக்கள் அதை மறைக்கக் கூடாதிருந்தது; தேவதாரு விருட்சங்கள் அதின் கொப்புகளுக்குச் சமானமல்ல; அர்மோன் மரங்கள் அதின் கிளைகளுக்கு நிகரல்ல; தேவனுடைய வனத்திலுள்ள ஒரு விருட்சமும் அலங்காரத்திலே அதற்கு ஒப்பல்ல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்கள் அதைப் பெரிதும், ஆழம் அதை உயர்த்தியும் ஆக்கின; அதின் ஆறுகள் அதின் அடிமரத்தைச் சுற்றிலும் ஓடின; தன் நீர்க்கால்களை வெளியின் விருட்சங்களுக்கெல்லாம் பாயவிட்டது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வெளியின் சகல விருட்சங்களிலும் அது மிகவும் உயர்ந்தது; அது துளிர்விடுகையில் திரளான தண்ணீரினால் அதின் கிளைகள் பெருகி, அதின் கொப்புகள் நீளமாயின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வெளியின் சகல விருட்சங்களிலும் அது மிகவும் உயர்ந்தது; அது துளிர்விடுகையில் திரளான தண்ணீரினால் அதின் கிளைகள் பெருகி, அதின் கொப்புகள் நீளமாயின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கொப்புகளில் ஆகாயத்தின் பறவைகளெல்லாம் கூடுகட்டின; அதின் கொப்புகளின்கீழ் வெளியின் மிருகங்களெல்லாம் குட்டிகளைப்போட்டன; பெரிதான சகலஜாதிகளும் அதின் நிழலிலே குடி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கொப்புகளில் ஆகாயத்தின் பறவைகளெல்லாம் கூடுகட்டின; அதின் கொப்புகளின்கீழ் வெளியின் மிருகங்களெல்லாம் குட்டிகளைப்போட்டன; பெரிதான சகலஜாதிகளும் அதின் நிழலிலே குடியிர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அதின் வேர் திரளான தண்ணீர்களருகே இருந்ததினால் அது தன் செழிப்பினாலும் தன் கொப்புகளின் நீளத்தினாலும் அலங்காரம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அதின் வேர் திரளான தண்ணீர்களருகே இருந்ததினால் அது தன் செழிப்பினாலும் தன் கொப்புகளின் நீளத்தினாலும் அலங்காரம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ிளைகளின் திரளினால் அதை அலங்கரித்தேன்; தேவனுடைய வனமாகிய ஏதேனின் விருட்சங்களெல்லாம் அதின்பேரில் பொறாமைகொண்டன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ிளைகளின் திரளினால் அதை அலங்கரித்தேன்; தேவனுடைய வனமாகிய ஏதேனின் விருட்சங்களெல்லாம் அதின்பேரில் பொறாமைகொண்டன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ர்த்தராகிய ஆண்டவர் சொல்லுகிறது என்னவென்றால்: அது தன் வளர்த்தியிலே மேட்டிமையாகி, கொப்புகளின் தழைகளுக்குள்ளே தன் நுனிக்கிளையை ஓங்கவிட்டபடியினாலும், அதின் இருதயம் தன் மேட்டிமையினால் உயர்ந்துபோனபடியி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ர்த்தராகிய ஆண்டவர் சொல்லுகிறது என்னவென்றால்: அது தன் வளர்த்தியிலே மேட்டிமையாகி, கொப்புகளின் தழைகளுக்குள்ளே தன் நுனிக்கிளையை ஓங்கவிட்டபடியினாலும், அதின் இருதயம் தன் மேட்டிமையினால் உயர்ந்துபோனபடியினா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தை ஜாதிகளில் மகா வல்லமையுள்ளவன் கையிலே ஒப்புக்கொடுத்தேன்; அவன் தனக்கு இஷ்டமானபடி அதற்குச் செய்வான்; அதினுடைய அக்கிரமத்தினிமித்தம் அதைத் தள்ளிப்போட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l with him: I have driven him out for his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trangers, the terrible of the nations, have cut him off, and have left him: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s and in all the valleys his branches are fallen, and his boughs are broken by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s of the land; and all the people of the earth are gone down from his shadow, and have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Upon his ruin shall all the fowls of the heaven remain, and all the beasts of the field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s branch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o the end that none of all the trees by the waters exalt themselves for their height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ot up their top among the thick boughs, neither their trees stand up in their height,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water: for they are all delivered unto death, to the nether parts of the earth, in the mid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cedars in the garden of God could not hide him: the fir trees were not like his bough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ildren of men, with them that go down to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us says the Lord GOD; In the day when he went down to the grave I caused a mourning: I cov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eep for him, and I restrained the floods thereof, and the great waters were stayed: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d Lebanon to mourn for him, and all the trees of the field faint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made the nations to shake at the sound of his fall, when I cast him down to hell with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escend into the pit: and all the trees of Eden, the choice and best of Lebanon, all that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, shall be comforted in the nether part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also went down into hell with him unto them that be slain with the sword; and the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his arm, that dwelt under his shadow in the midst of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o whom are you thus like in glory and in greatness among the trees of Eden? yet shall you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estnut trees were not like his branches; nor any tree in the garden of God was like un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down with the trees of Eden unto the nether parts of the earth: you shall lie in the mid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uncircumcised with them that be slain by the sword. This is Pharaoh and all his multitu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eleventh year, in the third month, in the first day of the month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speak unto Pharaoh king of Egypt, and to his multitude; Whom are you like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n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hold, the Assyrian was a cedar in Lebanon with fair branches, and with a shadowing shrou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n high stature; and his top was among the thick boug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waters made him great, the deep set him up on high with her rivers running round abou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nts, and sent her little rivers unto all the trees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his height was exalted above all the trees of the field, and his bough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plied, and his branches became long because of the multitude of waters, when he sho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the fowls of heaven made their nests in his boughs, and under his branches did all the bea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field bring forth their young, and under his shadow dwelt all great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was he fair in his greatness, in the length of his branches: for his root was by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have made him fair by the multitude of his branches: so that all the trees of Eden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garden of God, envi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thus says the Lord GOD; Because you have lifted up yourself in height, and he has sh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his top among the thick boughs, and his heart is lifted up in his hei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have therefore delivered him into the hand of the mighty one of the heathen; he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2026-07-19T19:58:13Z</dcterms:created>
  <dcterms:modified xsi:type="dcterms:W3CDTF">2026-07-19T19:58:13Z</dcterms:modified>
  <dc:title>எசேக்கியேல்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