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It is a continual burnt offering, which was ordained in mount Sinai for a sweet savour, a sacrifice made by fire unto the LORD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It is a continual burnt offering, which was ordained in mount Sinai for a sweet savour, a sacrifice made by fire unto the LORD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 drink offering thereof shall be the fourth part of an hin for the one lamb: in the holy place shall you cause the strong wine to be poured unto the LORD for a drink offering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 drink offering thereof shall be the fourth part of an hin for the one lamb: in the holy place shall you cause the strong wine to be poured unto the LORD for a drink offering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 other lamb shall you offer at even: as the food offering of the morning, and as the drink offering thereof, you shall offer it, a sacrifice made by fire, of a sweet savour unto the LORD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 other lamb shall you offer at even: as the food offering of the morning, and as the drink offering thereof, you shall offer it, a sacrifice made by fire, of a sweet savour unto the LORD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on the sabbath day two lambs of the first year without spot, and two tenth deals of flour for a food offering, mingled with oil, and the drink offering thereof: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on the sabbath day two lambs of the first year without spot, and two tenth deals of flour for a food offering, mingled with oil, and the drink offering thereof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is is the burnt offering of every sabbath, beside the continual burnt offering, and his drink offering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is is the burnt offering of every sabbath, beside the continual burnt offering, and his drink offering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LORD spoke unto Moses, saying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in the beginnings of your months all of you shall offer a burnt offering unto the LORD; two young bullocks, and one ram, seven lambs of the first year without spot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in the beginnings of your months all of you shall offer a burnt offering unto the LORD; two young bullocks, and one ram, seven lambs of the first year without spot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ree tenth deals of flour for a food offering, mingled with oil, for one bullock; and two tenth deals of flour for a food offering, mingled with oil, for one ram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ree tenth deals of flour for a food offering, mingled with oil, for one bullock; and two tenth deals of flour for a food offering, mingled with oil, for one ram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a several tenth deal of flour mingled with oil for a food offering unto one lamb; for a burnt offering of a sweet savour, a sacrifice made by fire unto the LORD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a several tenth deal of flour mingled with oil for a food offering unto one lamb; for a burnt offering of a sweet savour, a sacrifice made by fire unto the LORD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ir drink offerings shall be half an hin of wine unto a bullock, and the third part of an hin unto a ram, and a fourth part of an hin unto a lamb: this is the burnt offering of every month throughout the months of the year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ir drink offerings shall be half an hin of wine unto a bullock, and the third part of an hin unto a ram, and a fourth part of an hin unto a lamb: this is the burnt offering of every month throughout the months of the year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ir drink offerings shall be half an hin of wine unto a bullock, and the third part of an hin unto a ram, and a fourth part of an hin unto a lamb: this is the burnt offering of every month throughout the months of the year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one kid of the goats for a sin offering unto the LORD shall be offered, beside the continual burnt offering, and his drink offering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Command the children of Israel, and say unto them, My offering, and my bread for my sacrifices made by fire, for a sweet savour unto me, shall all of you observe to offer unto me in their due season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one kid of the goats for a sin offering unto the LORD shall be offered, beside the continual burnt offering, and his drink offering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in the fourteenth day of the first month is the passover of the LORD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in the fifteenth day of this month is the feast: seven days shall unleavened bread be eaten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In the first day shall be an holy convocation; all of you shall do no manner of servile work therein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In the first day shall be an holy convocation; all of you shall do no manner of servile work therein: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But all of you shall offer a sacrifice made by fire for a burnt offering unto the LORD; two young bullocks, and one ram, and seven lambs of the first year: they shall be unto you without blemish: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But all of you shall offer a sacrifice made by fire for a burnt offering unto the LORD; two young bullocks, and one ram, and seven lambs of the first year: they shall be unto you without blemish: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their food offering shall be of flour mingled with oil: three tenth deals shall all of you offer for a bullock, and two tenth deals for a ram;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their food offering shall be of flour mingled with oil: three tenth deals shall all of you offer for a bullock, and two tenth deals for a ram;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 several tenth deal shall you offer for every lamb, throughout the seven lambs: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Command the children of Israel, and say unto them, My offering, and my bread for my sacrifices made by fire, for a sweet savour unto me, shall all of you observe to offer unto me in their due season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one goat for a sin offering, to make an atonement for you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ll of you shall offer these beside the burnt offering in the morning, which is for a continual burnt offering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fter this manner all of you shall offer daily, throughout the seven days, the food of the sacrifice made by fire, of a sweet savour unto the LORD: it shall be offered beside the continual burnt offering, and his drink offering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fter this manner all of you shall offer daily, throughout the seven days, the food of the sacrifice made by fire, of a sweet savour unto the LORD: it shall be offered beside the continual burnt offering, and his drink offering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on the seventh day all of you shall have an holy convocation; all of you shall do no servile work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lso in the day of the first-fruits, when all of you bring a new food offering unto the LORD, after your weeks be out, all of you shall have an holy convocation; all of you shall do no servile work: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lso in the day of the first-fruits, when all of you bring a new food offering unto the LORD, after your weeks be out, all of you shall have an holy convocation; all of you shall do no servile work: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But all of you shall offer the burnt offering for a sweet savour unto the LORD; two young bullocks, one ram, seven lambs of the first year;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But all of you shall offer the burnt offering for a sweet savour unto the LORD; two young bullocks, one ram, seven lambs of the first year;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their food offering of flour mingled with oil, three tenth deals unto one bullock, two tenth deals unto one ram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you shall say unto them, This is the offering made by fire which all of you shall offer unto the LORD; two lambs of the first year without spot day by day, for a continual burnt offering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their food offering of flour mingled with oil, three tenth deals unto one bullock, two tenth deals unto one ram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 several tenth deal unto one lamb, throughout the seven lambs;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one kid of the goats, to make an atonement for you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ll of you shall offer them beside the continual burnt offering, and his food offering, (they shall be unto you without blemish) and their drink offerings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ll of you shall offer them beside the continual burnt offering, and his food offering, (they shall be unto you without blemish) and their drink offerings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you shall say unto them, This is the offering made by fire which all of you shall offer unto the LORD; two lambs of the first year without spot day by day, for a continual burnt offering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 one lamb shall you offer in the morning, and the other lamb shall you offer at even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a tenth part of an ephah of flour for a food offering, mingled with the fourth part of an hin of beaten oil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a tenth part of an ephah of flour for a food offering, mingled with the fourth part of an hin of beaten oil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7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ு சீனாய் மலையிலே கட்டளையிடப்பட்ட நித்திய சர்வாங்க தகனபலி; இது கர்த்தருக்குச் சுகந்த வாசனைக்க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கனபல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ாற்படி திராட்சரசம் ஒரு ஆட்டுக்குட்டிக்கு அடுத்த பானபலி; பரிசுத்த ஸ்தலத்திலே கர்த்தருக்கு அ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சம் பானபலியாக வார்க்கப்படக்கடவ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லையின் போஜனபலிக்கும் அதின் பானபலிக்கும் ஒப்பாகவே மாலையில் மற்ற ஆட்டுக்குட்டிய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ர்த்தருக்குச் சுகந்த வாசனையான தகனபலியாகச் செலுத்தக்கடவ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ஓய்வுநாளிலோ போஜனபலிக்காக ஒரு வயதான பழுதற்ற இரண்டு ஆட்டுக்குட்டிகளையும், பத்தில் இரண்டு பங்கான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ெயிலே பிசைந்ததுமான மெல்லிய மாவையும், அதின் பானபலியையும் செலுத்தக்கடவ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ித்தமும் செலுத்தும் சர்வாங்க தகனபலியும் அதின் பானபலியும் அன்றி ஒவ்வொரு ஒய்வுநாளிலும் இந்த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ர்வாங்க தகனபலியும் செலுத்தப்பட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் மாதப்பிறப்புகளில் நீங்கள் கர்த்தருக்குச் சர்வாங்க தகனபலியாக இரண்டு காளைகளையும், ஒ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ட்டுக்கடாவையும், ஒரு வயதான பழுதற்ற ஏழு ஆட்டுக்குட்டிகளையும் செலுத்தக்கடவ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ோஜனபலியாக ஒவ்வொரு காளைக்குப் பத்தில் மூன்றுபங்கானதும் எண்ணெயிலே பிசைந்ததுமான மெல்லிய மாவ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ோஜனபலியாக ஒரு ஆட்டுக்கடாவுக்குப் பத்தில் இரண்டு பங்கானதும் எண்ணெயிலே பிசைந்ததுமான மாவ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ோஜனபலியாக ஒவ்வொரு ஆட்டுக்குட்டிக்குப் பத்தில் ஒரு பங்கானதும் எண்ணெயிலே பிசைந்ததுமான மாவ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ர்த்தருக்குச் சுகந்த வாசனையான சர்வாங்க தகனபலியாகச் செலுத்தக்கடவ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ைகளுக்கேற்ற பானபலிகள் திராட்சரசத்தில் காளைக்கு அரைப்படியும், ஆட்டுக்கடாவுக்குப் பட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ூன்றில் ஒரு பங்கும், ஆட்டுக்குட்டிக்குக் காற்படி ரசமுமாயிருக்கவேண்டும்; இது வருஷ முழுவ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தந்தோறும் செலுத்தப்படவேண்டிய சர்வாங்க தகனபல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த்தமும் இடப்படும் சர்வாங்க தகனபலியும் அதின் பானபலியும் அன்றி, பாவநிவாரண பலியாகக் கர்த்தர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க்குச் சுகந்தவாசனையாக, தகனபலிகளுக்கு அடுத்த காணிக்கையையும் அப்பத்தையும், குறித்தகால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ரு வெள்ளாட்டுக்கடாவும் செலுத்தப்பட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ுதலாம் மாதம் பதினாலாம் தேதி கர்த்தருக்கு உரிய பஸ்க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த மாதம் பதினைந்தாம் தேதி பண்டிகைநாள்; ஏழுநாளளவும் புளிப்பில்லாத அப்பம் புசிக்க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ுதலாம் நாளிலே பரிசுத்த சபை கூடுதல் இருக்கவேண்டும்; அன்றைத்தினம் சாதாரணமான யாதொரு வேல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ய்யலாகா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நீங்கள் கர்த்தருக்குச் சர்வாங்க தகனபலியாக இரண்டு காளைகளையும், ஒரு ஆட்டுக்கடாவ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ரு வயதான பழுதற்ற ஏழு ஆட்டுக்குட்டிகள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ைகளுக்கேற்ற போஜனபலியாக எண்ணெயிலே பிசைந்த மெல்லிய மாவிலே காளைக்காகப் பத்தில் மூன்று பங்க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ட்டுக்கடாவுக்காகப் பத்தில் இரண்டு பங்க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ஏழு ஆட்டுக்குட்டிகளில் ஒவ்வொன்றிற்காகப் பத்தில் ஒரு பங்க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க்குச் செலுத்தும்படிக்குக் கவனமாயிருக்கக்கடவீர்கள் என்று நீ இஸ்ரவேல் புத்திரருக்குக் கட்டளையிட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் பாவநிவர்த்திக்கென்று பாவநிவாரணபலியாக ஒரு வெள்ளாட்டுக்கடாவையும் செலுத்தக்கடவ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ாலையிலே நித்தமும் செலுத்தும் சர்வாங்க தகனபலியையும் அன்றி இவைகளையும் செலுத்தக்கடவ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ந்தப்பிரகாரம் ஏழுநாளளவும் நாடோறும் கர்த்தருக்குச் சுகந்த வாசனையான தகனபலி செலுத்தக்கடவீர்கள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த்தமும் செலுத்தப்படும் சர்வாங்க தகனபலியையும் அதின் பானபலியையும் அன்றி, இதையும் செலுத்த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ஏழாம் நாளிலே பரிசுத்த சபைகூடுதல் இருக்கவேண்டும்; அதில் சாதாரணமான யாதொரு வேலையும் செய்யலாகாது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வாரங்களுக்குப்பின் நீங்கள் கர்த்தருக்குப் புதிய போஜனபலியாக முதற்கனிகளைச் செலுத்தும் பண்டி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ளிலும் பரிசுத்த சபைகூடுதல் இருக்கவேண்டும்; அதில் சாதாரணமான யாதொரு வேலையும் செய்யலாகா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நீங்கள் கர்த்தருக்குச் சுகந்த வாசனையான சர்வாங்க தகனபலியாக இரண்டு காளைகளையும், ஒ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ட்டுக்கடாவையும், ஒரு வயதான ஏழு ஆட்டுக்குட்டிகளை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ைகளின் போஜனபலியாக எண்ணெயிலே பிசைந்த மெல்லிய மாவில் ஒரு காளைக்காகப் பத்தில் மூன்று பங்க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 நீ அவர்களை நோக்கி: நீங்கள் கர்த்தருக்குச் செலுத்தவேண்டிய தகனபலி என்னவென்றால்: நித்த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ந்த ஒரு ஆட்டுக்கடாவுக்காகப் பத்தில் இரண்டு பங்க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ஏழு ஆட்டுக்குட்டிகளில் ஒவ்வொன்றிற்காகப் பத்தில் ஒரு பங்க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ங்களுக்காகப் பாவநிவர்த்தி செய்யும்படிக்கு ஒரு வெள்ளாட்டுக்கடாவையும் செலுத்தக்கடவ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ித்திய சர்வாங்க தகன பலியையும் அதின் போஜனபலியையும் அதின் பானபலியையும் அன்றி, இவைகள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லுத்தக்கடவீர்கள்; இவைகள் பழுதற்றவைகளாயிருக்க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ர்வாங்க தகனபலியாக நாடோறும் ஒரு வயதான பழுதற்ற இரண்டு ஆட்டுக்குட்டிகளைப் பலியிட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ாலையில் ஒரு ஆட்டுக்குட்டியையும், மாலையில் ஒரு ஆட்டுக்குட்டியையும் பலியிட்ட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ோஜனபலியாக ஒரு மரக்காலிலே பத்தில் ஒரு பங்கானதும் இடித்துப் பிழிந்த காற்படி எண்ணெ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சைந்ததுமாகிய மெல்லிய மாவையும் செலுத்தக் கடவ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2026-09-16T23:21:42Z</dcterms:created>
  <dcterms:modified xsi:type="dcterms:W3CDTF">2026-09-16T23:21:42Z</dcterms:modified>
  <dc:title>எண்ணாகமம்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