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படி திராட்சரசம் ஒரு ஆட்டுக்குட்டிக்கு அடுத்த பானபலி; பரிசுத்த ஸ்தலத்திலே கர்த்தருக்கு அந்த இரசம் பானபலியாக வார்க்கப்பட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படி திராட்சரசம் ஒரு ஆட்டுக்குட்டிக்கு அடுத்த பானபலி; பரிசுத்த ஸ்தலத்திலே கர்த்தருக்கு அந்த இரசம் பானபலியாக வார்க்கப்படக்கட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லையின் போஜனபலிக்கும் அதின் பானபலிக்கும் ஒப்பாகவே மாலையில் மற்ற ஆட்டுக்குட்டியையும் கர்த்தருக்குச் சுகந்த வாசனையான தகனபலியாகச் செலுத்தக்கட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லையின் போஜனபலிக்கும் அதின் பானபலிக்கும் ஒப்பாகவே மாலையில் மற்ற ஆட்டுக்குட்டியையும் கர்த்தருக்குச் சுகந்த வாசனையான தகனபலியாகச் செலுத்தக்கடவீ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ஓய்வுநாளிலோ போஜனபலிக்காக ஒரு வயதான பழுதற்ற இரண்டு ஆட்டுக்குட்டிகளையும், பத்தில் இரண்டு பங்கானதும் எண்ணெயிலே பிசைந்ததுமான மெல்லிய மாவையும், அதின் பானபலியையும் செலுத்தக்கடவீ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ஓய்வுநாளிலோ போஜனபலிக்காக ஒரு வயதான பழுதற்ற இரண்டு ஆட்டுக்குட்டிகளையும், பத்தில் இரண்டு பங்கானதும் எண்ணெயிலே பிசைந்ததுமான மெல்லிய மாவையும், அதின் பானபலியையும் செலுத்தக்கடவ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த்தமும் செலுத்தும் சர்வாங்க தகனபலியும் அதின் பானபலியும் அன்றி ஒவ்வொரு ஒய்வுநாளிலும் இந்தச் சர்வாங்க தகனபலியும் செலுத்தப்பட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மாதப்பிறப்புகளில்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 செலுத்தக்கடவ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மாதப்பிறப்புகளில்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 செலுத்தக்கடவ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ோஜனபலியாக ஒவ்வொரு காளைக்குப் பத்தில் மூன்றுபங்கானதும் எண்ணெயிலே பிசைந்ததுமான மெல்லிய மாவையும், போஜனபலியாக ஒரு ஆட்டுக்கடாவுக்குப் பத்தில் இரண்டு பங்கானதும் எண்ணெயிலே பிசைந்ததுமான மாவைய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ோஜனபலியாக ஒவ்வொரு காளைக்குப் பத்தில் மூன்றுபங்கானதும் எண்ணெயிலே பிசைந்ததுமான மெல்லிய மாவையும், போஜனபலியாக ஒரு ஆட்டுக்கடாவுக்குப் பத்தில் இரண்டு பங்கானதும் எண்ணெயிலே பிசைந்ததுமான மாவ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ஜனபலியாக ஒவ்வொரு ஆட்டுக்குட்டிக்குப் பத்தில் ஒரு பங்கானதும் எண்ணெயிலே பிசைந்ததுமான மாவ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ஜனபலியாக ஒவ்வொரு ஆட்டுக்குட்டிக்குப் பத்தில் ஒரு பங்கானதும் எண்ணெயிலே பிசைந்ததுமான மாவ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ுக்கேற்ற பானபலிகள் திராட்சரசத்தில் காளைக்கு அரைப்படியும், ஆட்டுக்கடாவுக்குப் படியில் மூன்றில் ஒரு பங்கும், ஆட்டுக்குட்டிக்குக் காற்படி ரசமுமாயிருக்கவேண்டும்; இது வருஷ முழுவதும் மாதந்தோறும் செலுத்தப்படவேண்டிய சர்வாங்க தகனபலி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ுக்கேற்ற பானபலிகள் திராட்சரசத்தில் காளைக்கு அரைப்படியும், ஆட்டுக்கடாவுக்குப் படியில் மூன்றில் ஒரு பங்கும், ஆட்டுக்குட்டிக்குக் காற்படி ரசமுமாயிருக்கவேண்டும்; இது வருஷ முழுவதும் மாதந்தோறும் செலுத்தப்படவேண்டிய சர்வாங்க தகனபலி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த்தமும் இடப்படும் சர்வாங்க தகனபலியும் அதின் பானபலியும் அன்றி, பாவநிவாரண பலியாகக் கர்த்தருக்கு ஒரு வெள்ளாட்டுக்கடாவும் செலுத்தப்பட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த்தமும் இடப்படும் சர்வாங்க தகனபலியும் அதின் பானபலியும் அன்றி, பாவநிவாரண பலியாகக் கர்த்தருக்கு ஒரு வெள்ளாட்டுக்கடாவும் செலுத்தப்பட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ுதலாம் மாதம் பதினாலாம் தேதி கர்த்தருக்கு உரிய பஸ்கா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மாதம் பதினைந்தாம் தேதி பண்டிகைநாள்; ஏழுநாளளவும் புளிப்பில்லாத அப்பம் புசி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ம் நாளிலே பரிசுத்த சபை கூடுதல் இருக்கவேண்டும்; அன்றைத்தினம் சாதாரணமான யாதொரு வேலையும் செய்யலா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ுச் சுகந்தவாசனையாக, தகனபலிகளுக்கு அடுத்த காணிக்கையையும் அப்பத்தையும், குறித்தகாலத்தில் எனக்குச் செலுத்தும்படிக்குக் கவனமாயிருக்கக்கடவீர்கள் என்று நீ இஸ்ரவேல் புத்திரருக்குக் கட்டளையி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ுக்கேற்ற போஜனபலியாக எண்ணெயிலே பிசைந்த மெல்லிய மாவிலே காளைக்காகப் பத்தில் மூன்று பங்கையும்,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ுக்கேற்ற போஜனபலியாக எண்ணெயிலே பிசைந்த மெல்லிய மாவிலே காளைக்காகப் பத்தில் மூன்று பங்கையும்,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ஏழு ஆட்டுக்குட்டிகளில் ஒவ்வொன்றிற்காகப் பத்தில் ஒரு பங்க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் பாவநிவர்த்திக்கென்று பாவநிவாரண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ாலையிலே நித்தமும் செலுத்தும் சர்வாங்க தகனபலியையும் அன்றி இவைகளையும் செலுத்தக்கடவ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ப்பிரகாரம் ஏழுநாளளவும் நாடோறும் கர்த்தருக்குச் சுகந்த வாசனையான தகனபலி செலுத்தக்கடவீர்கள்; நித்தமும் செலுத்தப்படும் சர்வாங்க தகனபலியையும் அதின் பானபலியையும் அன்றி, இதையும் செலுத்த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ப்பிரகாரம் ஏழுநாளளவும் நாடோறும் கர்த்தருக்குச் சுகந்த வாசனையான தகனபலி செலுத்தக்கடவீர்கள்; நித்தமும் செலுத்தப்படும் சர்வாங்க தகனபலியையும் அதின் பானபலியையும் அன்றி, இதையும் செலுத்தவேண்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நாளிலே பரிசுத்த சபைகூடுதல் இருக்கவேண்டும்; அதில் சாதாரணமான யாதொரு வேலையும் செய்யலாகாது.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ுச் சுகந்தவாசனையாக, தகனபலிகளுக்கு அடுத்த காணிக்கையையும் அப்பத்தையும், குறித்தகாலத்தில் எனக்குச் செலுத்தும்படிக்குக் கவனமாயிருக்கக்கடவீர்கள் என்று நீ இஸ்ரவேல் புத்திரருக்குக் கட்டளையிட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வாரங்களுக்குப்பின் நீங்கள் கர்த்தருக்குப் புதிய போஜனபலியாக முதற்கனிகளைச் செலுத்தும் பண்டிகை நாளிலும் பரிசுத்த சபைகூடுதல் இருக்கவேண்டும்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வாரங்களுக்குப்பின் நீங்கள் கர்த்தருக்குப் புதிய போஜனபலியாக முதற்கனிகளைச் செலுத்தும் பண்டிகை நாளிலும் பரிசுத்த சபைகூடுதல் இருக்கவேண்டும்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நீங்கள் கர்த்தருக்குச் சுகந்த வாசனையான சர்வாங்க தகனபலியாக இரண்டு காளைகளையும், ஒரு ஆட்டுக்கடாவையும், ஒரு வயதான ஏழு ஆட்டுக்குட்டிகளைய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நீங்கள் கர்த்தருக்குச் சுகந்த வாசனையான சர்வாங்க தகனபலியாக இரண்டு காளைகளையும், ஒரு ஆட்டுக்கடாவையும், ஒரு வயதான ஏழு ஆட்டுக்குட்டிகளைய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போஜனபலியாக எண்ணெயிலே பிசைந்த மெல்லிய மாவில் ஒரு காளைக்காகப் பத்தில் மூன்று பங்கையும், அந்த ஒரு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 ஆட்டுக்குட்டிகளில் ஒவ்வொன்றிற்காகப் பத்தில் ஒரு பங்கைய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ாகப் பாவநிவர்த்தி செய்யும்படிக்கு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ித்திய சர்வாங்க தகன பலியையும் அதின் போஜனபலியையும் அதின் பானபலியையும் அன்றி, இவைகளையும் செலுத்தக்கடவீர்கள்; இவைகள் பழுதற்றவைகளாயிருக்க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ித்திய சர்வாங்க தகன பலியையும் அதின் போஜனபலியையும் அதின் பானபலியையும் அன்றி, இவைகளையும் செலுத்தக்கடவீர்கள்; இவைகள் பழுதற்றவைகளாயிருக்க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அவர்களை நோக்கி: நீங்கள் கர்த்தருக்குச் செலுத்தவேண்டிய தகனபலி என்னவென்றால்: நித்திய சர்வாங்க தகனபலியாக நாடோறும் ஒரு வயதான பழுதற்ற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அவர்களை நோக்கி: நீங்கள் கர்த்தருக்குச் செலுத்தவேண்டிய தகனபலி என்னவென்றால்: நித்திய சர்வாங்க தகனபலியாக நாடோறும் ஒரு வயதான பழுதற்ற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லையில் ஒரு ஆட்டுக்குட்டியையும், மாலையில் ஒரு ஆட்டுக்குட்டியையும் பலியிட்ட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ோஜனபலியாக ஒரு மரக்காலிலே பத்தில் ஒரு பங்கானதும் இடித்துப் பிழிந்த காற்படி எண்ணெயிலே பிசைந்ததுமாகிய மெல்லிய மாவையும் செலுத்தக் கடவ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ு சீனாய் மலையிலே கட்டளையிடப்பட்ட நித்திய சர்வாங்க தகனபலி; இது கர்த்தருக்குச் சுகந்த வாசனைக்கான தகனபலி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തിന്റെ പാനീയയാഗം കുഞ്ഞാടൊന്നിന്നു കാൽ ഹീൻ മദ്യം ആയിരിക്കേണം; അതു യഹോവെക്കു പാനീയയാഗ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ന്ദിരത്തിൽ ഒഴ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മറ്റെ കുഞ്ഞാടിനെ വൈകുന്നേരത്തു യാഗം കഴിക്കേണം; അതിനെ രാവിലത്തെ ഭോജനയാഗവും അതിന്റെ പാനീയയാഗവുംപോ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െക്കു സൌരഭ്യവാസനയായ ദഹനയാഗമായി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ശബ്ബത്ത് നാളിലോ ഒരു വയസ്സു പ്രായമുള്ള ഊനമില്ലാത്ത രണ്ടു കുഞ്ഞാടിനെയും ഭോജനയാഗത്തിന്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ണ്ണചേർത്ത രണ്ടിടങ്ങഴി മാവും അതിന്റെ പാനീയയാഗവ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നിരന്തരഹോമയാഗത്തിന്നും അതിന്റെ പാനീയയാഗത്തിന്നും പുറമെ ഇതു ശബ്ബത്തുതോറുമുള്ള ഹോമയാഗ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നിങ്ങളുടെ മാസാരംഭങ്ങളിൽ നിങ്ങൾ യഹോവെക്കു ഹോമയാഗത്തിന്നായി രണ്ടു കാളക്കിടാവിനെയു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ട്ടുകൊറ്റനെയും ഒരു വയസ്സു പ്രായമുള്ള ഊനമില്ലാത്ത ഏഴു കുഞ്ഞാടിന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കാള ഒന്നിന്നു ഭോജനയാഗമായി എണ്ണചേർത്ത മൂന്നിടങ്ങഴി മാവും ആട്ടുകൊറ്റന്നു ഭോജനയാഗമായി എണ്ണചേർ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ഹോവ പിന്നെയും മോശെയോടു അരുളിച്ചെയ്ത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ണ്ടിടങ്ങഴി മ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കുഞ്ഞാടൊന്നിന്നു ഭോജനയാഗമായി എണ്ണചേർത്ത ഒരിടങ്ങഴി മാവും അർപ്പിക്കേണം. അതു ഹോമയാഗം; യഹോവ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ൌരഭ്യവാസനയായ ദഹനയാഗ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വയുടെ പാനീയയാഗം കാളയൊന്നിന്നു അര ഹീൻ വീഞ്ഞും ആട്ടുകൊറ്റന്നു ഹീനിന്റെ മൂന്നിൽ ഒ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ഞ്ഞാടൊന്നിന്നു കാൽ ഹീനും ആയിരിക്കേണം; ഇതു മാസാന്തരം അമാവാസിതോറുമുള്ള ഹോമയാഗ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രന്തരഹോമയാഗത്തിന്നും അതിന്റെ പാനീയയാഗത്തിന്നും പുറമെ പാപയാഗമായി യഹോവെക്ക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ോലാട്ടുകൊറ്റനെയ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ഒന്നാം മാസം പതിന്നാലാം തിയ്യതി യഹോവയുടെ പെസഹ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മാസം പതിനഞ്ചാം തിയ്യതി പെരുനാൾ ആയിരിക്കേണം. ഏഴു ദിവസം പുളിപ്പില്ലാത്ത അപ്പം തിന്ന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ഒന്നാം ദിവസം വിശുദ്ധസഭായോഗം കൂടേണം; അന്നു സാമാന്യവേലയൊന്നും ചെയ്യ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എനിക്കു സൌരഭ്യവാസനയായ ദഹനയാഗങ്ങൾക്കുള്ള എന്റെ ഭോജനമായ വഴിപാടു തക്കസമയത്തു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എന്നാൽ നിങ്ങൾ യഹോവെക്കു ഹോമയാഗത്തിന്നായി രണ്ടു കാളക്കിടാവിനെയും ഒരു ആട്ടുകൊറ്റനെയും ഒരു വയസ്സ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ായമുള്ള ഏഴു കുഞ്ഞാടിനെയും ദഹനയാഗമായി അർപ്പിക്കേണം; അവ ഊനമില്ലാത്തവ ആ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വയുടെ ഭോജനയാഗം എണ്ണ ചേർത്ത മാവു ആയിരിക്കേണം; കാള ഒന്നിന്നു മൂന്നിടങ്ങഴിയും ആട്ടുകൊറ്റ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ണ്ടിടങ്ങഴ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ഏഴു കുഞ്ഞാട്ടിൽ ഓരോന്നിന്നു ഓരോ ഇടങ്ങഴിയ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ിങ്ങൾക്കുവേണ്ടി പ്രായശ്ചിത്തം കഴിപ്പാൻ പാപയാഗത്തിന്നായി ഒരു കോലാട്ടിനെയ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ിരന്തരഹോമയാഗമായ രാവിലത്തെ ഹോമയാഗത്തിന്നു പുറമെ ഇവ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ഇങ്ങനെ ഏഴു നാളും യഹോവെക്കു സൌരഭ്യവാസനയായി ദഹനയാഗത്തിന്റെ ഭോജനം ദിവസംപ്രതി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ന്തരഹോമയാഗത്തിന്നും അതിന്റെ പാനീയയാഗത്തിന്നും പുറമെ ഇതു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ഏഴാം ദിവസം വിശുദ്ധസഭായോഗം കൂടേണം; അന്നു സാമാന്യവേലയൊന്നും ചെയ്യ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ക്കേണ്ടതിന്നു ജാഗ്രതയായിരിപ്പാൻ യിസ്രായേൽമക്കളോടു കല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വാരോത്സവമായ ആദ്യഫലദിവസത്തിൽ പുതിയധാന്യംകൊണ്ടു ഒരു ഭോജനയാഗം കൊണ്ടുവരുമ്പോഴും വിശുദ്ധസഭായോ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ടേണം. അന്നു സാമാന്യവേലയൊന്നും ചെയ്യ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എന്നാൽ നിങ്ങൾ യഹോവെക്കു സൌരഭ്യവാസനയായ ഹോമയാഗത്തിന്നായി രണ്ടു കാളക്കിടാവിനെയു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ട്ടുകൊറ്റനെയും ഒരു വയസ്സു പ്രായമുള്ള ഏഴു കുഞ്ഞാടിനെയ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യുടെ ഭോജനയാഗമായി എണ്ണചേർത്ത മാവു, കാള ഒന്നിന്നു ഇടങ്ങഴി മൂന്നും ആട്ടുകൊറ്റന്നു ഇടങ്ങഴി രണ്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ഏഴു കുഞ്ഞാട്ടിൽ ഓരോന്നിന്നു ഇടങ്ങഴി ഓരോ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നിങ്ങൾക്കുവേണ്ടി പ്രായശ്ചിത്തം കഴിപ്പാൻ ഒരു കോലാട്ടുകൊറ്റനും വ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നിരന്തരഹോമയാഗത്തിന്നും അതിന്റെ ഭോജനയാഗത്തിന്നും അവയുടെ പാനീയയാഗത്തിന്നും പുറമെ നിങ്ങൾ ഇ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ർപ്പിക്കേണം; അവ ഊനമില്ലാത്തവ ആ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ീ അവരോടു പറയേണ്ടതു: നിങ്ങൾ യഹോവെക്കു അർപ്പിക്കേണ്ടുന്ന ദഹനയാഗം എന്തെന്നാൽ: നാൾതോറ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രന്തരഹോമയാഗത്തിന്നായി: ഒരു വയസ്സു പ്രായമുള്ള ഊനമില്ലാത്ത രണ്ടു കുഞ്ഞ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ഒരു കുഞ്ഞാടിനെ രാവിലേയും മറ്റെ കുഞ്ഞാടിനെ വൈകുന്നേരത്തും യാഗം കഴ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ഇടിച്ചെടുത്ത എണ്ണ കാൽ ഹീൻ ചേർത്ത ഒരിടങ്ങഴി മാവു ഭോജനയാഗമായും അർപ്പ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ഇതു യഹോവെക്കു സൌരഭ്യവാസനയായ ദഹനയാഗമായി സീനായിപർവ്വതത്തിൽവെച്ചു നിയമിക്കപ്പെട്ട നിരന്തരഹോമയാഗ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2026-07-18T10:20:43Z</dcterms:created>
  <dcterms:modified xsi:type="dcterms:W3CDTF">2026-07-18T10:20:43Z</dcterms:modified>
  <dc:title>எண்ணாகமம்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