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the Lord and worship Him, a song prepare,
While we enter joyfully the house of prayer; 
Praise the Lord and honour Him who guards our way, 
Watching o'er us tenderly by night and d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Him ! praise Him ! join the loud acclaim ;
Praise Him ! praise Him ! bless His holy name ; 
Ever kind and merciful in all His ways, 
He alone is worthy to receive our prais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Praise Him in His majesty and 
strength arrayed ;
Praise Him in the firmament His hands have made ; 
In our lives acknowledge Him the 
King of kings, 
Then in safety we may dwell beneath His wing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aise Him in His righteousness, the 
Holy One ; 
Spread abroad the wondrous work that He hath done ; 
Through His perfect sacrifice the 
world is blest,
Whosoever will, may come to Him and r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2026-09-15T09:51:18Z</dcterms:created>
  <dcterms:modified xsi:type="dcterms:W3CDTF">2026-09-15T09:51:18Z</dcterms:modified>
  <dc:title>Hymn : 220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