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ய்வுநாளைப் பரிசுத்தமாய் ஆசரிக்க நினைப்பாயாக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றுநாளும் நீ வேலைசெய்து, உன் கிரியைகளையெல்லாம் நடப்பிப்பாயாக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ம்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மிருக ஜீவனானாலும், உன் வாசல்களில் இருக்கிற அந்நியனானாலும், யாதொரு வேலையும் செய்யவேண்ட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ஆறுநாளைக்குள்ளே வானத்தையும் பூமியையும் சமுத்திரத்தையும் அவைகளிலுள்ள எல்லாவற்றையும் உண்டாக்கி, ஏழாம்நாளிலே ஓய்ந்திருந்தார்; ஆகையால், கர்த்தர் ஓய்வு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ஆறுநாளைக்குள்ளே வானத்தையும் பூமியையும் சமுத்திரத்தையும் அவைகளிலுள்ள எல்லாவற்றையும் உண்டாக்கி, ஏழாம்நாளிலே ஓய்ந்திருந்தார்; ஆகையால், கர்த்தர் ஓய்வுநாளை ஆசீர்வதித்து, அதைப் பரிசுத்தமாக்க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ொடுக்கிற தேசத்திலே உன் நாட்கள் நீடித்திருப்பதற்கு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ொடுக்கிற தேசத்திலே உன் நாட்கள் நீடித்திருப்பதற்கு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பேசிச் சொல்லிய சகல வார்த்தைகளுமாவன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ொலை செய்யாதிருப்பாய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ிபசாரம் செய்யாதிருப்பாய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ளவு செய்யாதிருப்பாய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றனுக்கு விரோதமாகப் பொய்ச்சாட்சி சொல்லாதிருப்பாய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றனுடைய வீட்டை இச்சியாதிருப்பாயாக; பிறனுடைய மனைவிய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றனுடைய வீட்டை இச்சியாதிருப்பாயாக; பிறனுடைய மனைவிய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் எல்லாரும் இடிமுழக்கங்களையும் மின்னல்களையும் எக்காளச் சத்தத்தையும் மலை புகைகிறதையும் கண்டார்கள்; அதைக் கண்டு, ஜனங்கள் பின்வாங்கி, தூரத்திலே நின்ற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னங்கள் எல்லாரும் இடிமுழக்கங்களையும் மின்னல்களையும் எக்காளச் சத்தத்தையும் மலை புகைகிறதையும் கண்டார்கள்; அதைக் கண்டு, ஜனங்கள் பின்வாங்கி, தூரத்திலே நின்ற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ோசேயை நோக்கி: நீர் எங்களோடே பேசும், நாங்கள் கேட்போம்; தேவன் எங்களோடே பேசாதிருப்பாராக, பேசினால் நாங்கள் செத்துப்போவோ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ஜனங்களை நோக்கி: பயப்படாதிருங்கள்; உங்களைச் சோதிப்பதற்காகவும், நீங்கள் பாவம்செய்யாதபடிக்குத் தம்மைப் பற்றும் பயம் உங்கள் முகத்திற்கு முன்பாக இருப்பதற்காகவும், தேவன் எழுந்தருளினார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ை அடிமைத்தன வீடாகிய எகிப்து தேசத்திலிருந்து புறப்படப்பண்ணின உன் தேவனாகிய கர்த்தர் நான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ோசே ஜனங்களை நோக்கி: பயப்படாதிருங்கள்; உங்களைச் சோதிப்பதற்காகவும், நீங்கள் பாவம்செய்யாதபடிக்குத் தம்மைப் பற்றும் பயம் உங்கள் முகத்திற்கு முன்பாக இருப்பதற்காகவும், தேவன் எழுந்தருளினார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ஜனங்கள் தூரத்திலே நின்றார்கள்; மோசே, தேவன் இருந்த கார்மேகத்துக்குச் சமீபமாய்ச் சேர்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நீ இஸ்ரவேல் புத்திரரோடே சொல்லவேண்டியது என்னவென்றால், நான் வானத்திலிருந்து உங்களோடே பேசினேன் என்று கண்ட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கர்த்தர் மோசேயை நோக்கி: நீ இஸ்ரவேல் புத்திரரோடே சொல்லவேண்டியது என்னவென்றால், நான் வானத்திலிருந்து உங்களோடே பேசினேன் என்று கண்ட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எனக்கு ஒப்பாக வெள்ளியினாலே தெய்வங்களையும் பொன்னினாலே தெய்வங்களையும் உங்களுக்கு உண்டாக்கவே வேண்ட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ண்ணினாலே பலிபீடத்தை எனக்கு உண்டாக்கி, அதின்மேல் உன் ஆடுகளையும் உன் மாடுகளையும் சர்வாங்க தகனபலியாகவும் சமாதானபலியாகவும் செலுத்துவாயாக; நான் என் நாமத்தைப் பிரஸ்தாபப்படுத்தும் எந்த ஸ்தானத்திலும் உன்னிடத்தில் வந்து, உன்னை ஆசீர்வதிப்ப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க் கல்லினால் பலிபீடத்தை உண்டாக்கவேண்டுமாகில், அதை வெட்டின கல்லுகளால் கட்டவேண்டாம்; அதின்மேல் உளியிட்டவுடனே, அதை அசுசிப்படுத்துவ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க்குக் கல்லினால் பலிபீடத்தை உண்டாக்கவேண்டுமாகில், அதை வெட்டின கல்லுகளால் கட்டவேண்டாம்; அதின்மேல் உளியிட்டவுடனே, அதை அசுசிப்படுத்து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ையன்றி உனக்கு வேறே தேவர்கள் உண்டாயிருக்கவேண்டா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பலிபீடத்தின்மேல் உன் நிர்வாணம் காணப்படாதபடிக்கு, படிகளால் அதின்மேல் ஏறவும் வேண்ட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ே வானத்திலும், கீழே பூமியிலும், பூமியின்கீழ்த் தண்ணீரிலும் உண்டாயிருக்கிறவைகளுக்கு ஒப்பான ஒரு சொரூபத்தையாகிலும் யாதொரு விக்கிரகத்தையாகிலும் நீ உனக்கு உண்டாக்க வேண்டாம்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ே வானத்திலும், கீழே பூமியிலும், பூமியின்கீழ்த் தண்ணீரிலும் உண்டாயிருக்கிறவைகளுக்கு ஒப்பான ஒரு சொரூபத்தையாகிலும் யாதொரு விக்கிரகத்தையாகிலும் நீ உனக்கு உண்டாக்க வேண்டாம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 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 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அன்புகூர்ந்து, என் கற்பனைகளைக் கைக்கொள்ளுகிறவர்களுக்கோ ஆயிரம் தலைமுறைமட்டும் இரக்கஞ் செய்கிறவராயிருக்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 దేవుడైన యెహోవా నామమును వ్యర్థముగా నుచ్చరింపకూడదు; యెహోవా తన నామమును వ్యర్థ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చ్చరింపువానిని నిర్దోషిగా ఎంచ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ిశ్రాంతిదినమును పరిశుద్ధముగా ఆచరించుటకు జ్ఞాపక ముం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రు దినములు నీవు కష్ట పడి నీ పని అంతయు చేయవల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ఏడవ దినము నీ దేవుడైన యెహోవాకు విశ్రాంతిదినము. దానిలో నీవైనను నీ కుమారుడైనను నీ కుమార్తెయైనన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డైనను నీ దాసియైనను నీ పశువైనను నీ యిండ్లలో నున్న పరదేశి యైనను ఏపనియు చేయ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రు దినములలో యెహోవా ఆకాశమును భూమియు సముద్రమును వాటిలోని సమస్తమును సృజించి, యేడవ దినమున విశ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చెను; అందుచేత యెహోవా విశ్రాంతిదినమును ఆశీర్వదించి దాని పరిశుద్ధపర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 దేవుడైన యెహోవా నీకనుగ్రహించు దేశములో నీవు దీర్ఘాయుష్మంతుడవగునట్లు నీ తండ్రిని నీ తల్ల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మానిం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డు ఈ ఆజ్ఞలన్నియు వివరించ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రహత్య చేయ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్యభిచరింప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దొంగిల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 పొరుగువానిమీద అబద్ధసాక్ష్యము పలుక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ీ పొరుగువాని యిల్లు ఆశింపకూడదు.నీ పొరుగువాని భార్యనైనను అతని దాసునైనను అతని దాసినైనను అత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ద్దునైనను అతని గాడిదనైనను నీ పొరుగువానిదగు దేనినైనను ఆశింప కూడదు అ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ప్రజలందరు ఆ ఉరుములు ఆ మెరుపులు ఆ బూర ధ్వనియు ఆ పర్వత ధూమమును చూచి, భయపడి తొలగి దూరముగా నిలి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తో ఇట్లన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వు మాతో మాటలాడుము మేము విందుము; దేవుడు మాతో మాటలాడిన యెడల మేము చనిపోవుద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ందుకు మోషేభయపడకుడి; మిమ్ము పరీక్షించుట కును, మీరు పాపము చేయకుండునట్లు ఆయన భయము మీకు 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 దేవుడనైన యెహోవాను నేనే; నేనే దాసుల గృహమైన ఐగుప్తుదేశములోనుండి నిన్ను వెలుపలికి రప్పిం చితిన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టకును, దేవుడు వేంచేసెనని ప్రజల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ప్రజలు దూరముగా నిలిచిరి. మోషే దేవుడున్న ఆ గాఢాంధకారమునకు సమీపిం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హోవా మోషేతో ఇట్లనెనుఇశ్రాయేలీయులతో ఈలాగు చెప్పుమునేను ఆకాశమునుండి మీతో మాటలాడితినని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హించి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ీరు నన్ను కొలుచుచు, వెండి దేవతలనైనను బంగారు దేవతలనైనను చేసి కొన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ంటి బలిపీఠమును నాకొరకు చేసి, దానిమీద నీ దహన బలులను సమాధానబలులను నీ గొఱ్ఱలను నీ యెద్ద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్పింపవలెను. నేను నా నామమును జ్ఞాపకార్థముగానుంచు ప్రతి స్థలములోను నీయొద్దకు వచ్చి నిన్ను ఆశీర్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ీవు నాకు రాళ్లతో బలిపీఠమును చేయునప్పుడు మలిచిన రాళ్లతో దాని కట్టకూడదు; దానికి నీ పనిము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లనిచ్చిన యెడల అది అపవిత్ర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ేను తప్ప వేరొక దేవుడు నీకు ఉండ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నా బలిపీఠముమీద నీ దిగంబరత్వము కనబడక యుండునట్లు మెట్లమీదుగా దానిని ఎక్క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పైన ఆకాశమందేగాని క్రింది భూమియందేగాని భూమిక్రింద నీళ్లయందేగాని యుండు దేని రూపము నయ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గ్రహమునయినను నీవు చేసికొనకూడదు; వాటికి సాగిలపడకూడదు వాటిని పూజింప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ఏలయనగా నీ దేవుడనైన యెహోవానగు నేను రోషముగల దేవుడను; నన్ను ద్వేషించువారి విషయములో మూడు నాలుగు తర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కు, తండ్రుల దోషమును కుమారులమీదికి రప్పించ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న్ను ప్రేమించి నా ఆజ్ఞలు గైకొనువారిని వెయ్యితరములవరకు కరుణించు వాడనై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2026-09-07T03:55:46Z</dcterms:created>
  <dcterms:modified xsi:type="dcterms:W3CDTF">2026-09-07T03:55:46Z</dcterms:modified>
  <dc:title>నిర్గమకాండము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