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comes to my heart one sweet strain, . . 
A glad and a joyous refrain, . . 
I sing it again and again, 
Sweet peace, the gift of God's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, peace, sweet peace, 
Wonderful gift from above ; . . 
Oh, wonderful, wonderful peace, 
Sweet peace, the gift of God's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ugh Christ on the cross peace was made, . . 
My debt by His death was all paid, . . 
No other foundation is laid 
For peace, the gift of God's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Jesus as Lord I had crown'd, . . 
My heart with His peace did abound, . . 
In Him a rich blessing I found, 
Sweet peace, the gift of God's 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Jesus at peace I abide, . . 
And while I keep close to His side, . . 
There's nothing but peace can betide, 
Sweet peace, the gift of God'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2026-07-31T14:02:22Z</dcterms:created>
  <dcterms:modified xsi:type="dcterms:W3CDTF">2026-07-31T14:02:22Z</dcterms:modified>
  <dc:title>Hymn : 657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