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யூதாவின் இராஜசிங்கம் நீரே
அல்ஃபாவும் ஓமெகாவும் நீரே
வல்லமை கனம் ஞானம் மகிமையையும்
துதியையும் பெற்றுக் கொள்ள பாத்திரர் நீ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மானீரே என்னை நீதியாக்கிட
சாபமானீரே எந்தன் சாபம் போக்கிட
காயமானீரே எந்தன் நோய்கள் தீர்த்திட
ஏழையானீரே எந்தன் ஏழ்மை நீக்கிட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ீர் என்றும் எந்தன் நல்ல மேய்ப்பர்
எந்நாளும் தாழ்ச்சி அடையேனே
அமர்ந்த தண்ணீர் பசும் புல்வெளியில் என்னை மேய்த்து
நித்தம் காக்கும் நல்ல தேவன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கைவர் முன்பாக பந்தி ஆயத்தம் செய்தீர்
தலையை எண்ணெயால் அபிஷேகமும் செய்தீர்
ஜீவ நாளெல்லாம் நன்மை கிருபை தொடருமே
கர்த்தர் வீட்டினில் நீடித்து வாழ்வேன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ன் நாவு உந்தன் நீதியையும்
நாளெல்லாம் உந்தன் துதியையும்
ஓயாமல் போற்றிப்பாடும் குறைவையெல்லாம் நீக்கிப்போடும்
கைவிடாத நல்ல தேவன் ந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ு மகிமையின் ஐசுவரியத்தின்படி
குறைவுகளெல்லாம் நிறைவாக்கும் தேவனே
யெஹோவா யீரே நீர் எந்தன் எல்ஷடாய்
போதுமானவரிலும் மிகவும் அதிகமானவ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2026-06-10T09:09:44Z</dcterms:created>
  <dcterms:modified xsi:type="dcterms:W3CDTF">2026-06-10T09:09:44Z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