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you be free from your burden of sin ?
There's power in the blood, power in the blood;
Would you o'er evil a victory win ?
There's wonderful power in the bloo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power, . . . power, wonder-working power
In the blood ... of the Lamb ; . . . 
There is power, . . . power, wonder-working power
In the precious blood of the Lamb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ould you be free from your passion
and pride ? [in the blood;
There's power in the blood, power
Come for a cleansing to Calvary's tide, 
There's wonderful power in the bloo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Would you be whiter, much whiter
than snow ? [in the blood;
There's power in the blood, power
Sin-stains are lost in its life-giving flow, 
There's wonderful power in the bloo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ould you do service for Jesus your King ? 
There's power in the blood, power in the blood;
Would you live daily His praises to sing ? 
There's wonderful power in the bloo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2026-06-15T13:21:03Z</dcterms:created>
  <dcterms:modified xsi:type="dcterms:W3CDTF">2026-06-15T13:21:03Z</dcterms:modified>
  <dc:title>Hymn : 145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