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4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கனம் மகிமையுமக்கே
ஓ , எல்லாமுமே ஓ எல்லாமுமே
துதி கனம் மகிமையுமக்கே
ஓ ! நீரே ராஜா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் ஸ்தோத்திரம்
ஸ்தோத்திரம் மிக ஸ்தோத்திரம்
ஸ்தோத்திரம் ஸ்தோத்திரம்
ஓ ! நீரே ராஜா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கனம் மகிமையுமக்கே
ஓ , எல்லாமுமே ஓ எல்லாமுமே
துதி கனம் மகிமையுமக்கே
ஓ ! நீரே ராஜ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2026-07-30T21:16:13Z</dcterms:created>
  <dcterms:modified xsi:type="dcterms:W3CDTF">2026-07-30T21:16:13Z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