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ப்போதும் இதோ, உன் கைகளிலிடப்பட்ட விலங்குகளை இன்று நீக்கிப்போட்டேன்; என்னோடேகூடப் பாபிலோனுக்கு வர உனக்கு நன்மையாய்த் தோன்றினால் வா, நான் உன்னைப் பத்திரமாய்ப் பார்த்துக்கொள்வேன்; என்னோடேகூடப் பாபிலோனுக்கு வர உனக்கு நன்றாய்த் தோன்றாவிட்டால், இருக்கட்டும்; இதோ, தேசமெல்லாம் உனக்கு முன்பாக இருக்கிறது, எவ்விடத்துக்குப்போக உனக்கு நன்மையும் செவ்வையுமாய்க் காண்கிறதோ அவ்விடத்துக்குப் போ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ப்போதும் இதோ, உன் கைகளிலிடப்பட்ட விலங்குகளை இன்று நீக்கிப்போட்டேன்; என்னோடேகூடப் பாபிலோனுக்கு வர உனக்கு நன்மையாய்த் தோன்றினால் வா, நான் உன்னைப் பத்திரமாய்ப் பார்த்துக்கொள்வேன்; என்னோடேகூடப் பாபிலோனுக்கு வர உனக்கு நன்றாய்த் தோன்றாவிட்டால், இருக்கட்டும்; இதோ, தேசமெல்லாம் உனக்கு முன்பாக இருக்கிறது, எவ்விடத்துக்குப்போக உனக்கு நன்மையும் செவ்வையுமாய்க் காண்கிறதோ அவ்விடத்துக்குப் போ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ப்போதும் இதோ, உன் கைகளிலிடப்பட்ட விலங்குகளை இன்று நீக்கிப்போட்டேன்; என்னோடேகூடப் பாபிலோனுக்கு வர உனக்கு நன்மையாய்த் தோன்றினால் வா, நான் உன்னைப் பத்திரமாய்ப் பார்த்துக்கொள்வேன்; என்னோடேகூடப் பாபிலோனுக்கு வர உனக்கு நன்றாய்த் தோன்றாவிட்டால், இருக்கட்டும்; இதோ, தேசமெல்லாம் உனக்கு முன்பாக இருக்கிறது, எவ்விடத்துக்குப்போக உனக்கு நன்மையும் செவ்வையுமாய்க் காண்கிறதோ அவ்விடத்துக்குப் போ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இன்னும் போகாமலிருக்கும்போது, அவன் இவனை நோக்கி: நீ பாபிலோன் ராஜா யூதா பட்டணங்களின்மேல் அதிகாரியாக வைத்த சாப்பானுடைய குமாரனாகிய அகிக்காமின் மகனான கெதலியாவினிடத்துக்குத் திரும்பிப்போய், அவனோடே ஜனங்களுக்குள்ளே தங்கியிரு; இல்லாவிட்டால், எவ்விடத்துக்குப் போக உனக்குச் செவ்வையாய்த் தோன்றுகிறதோ, அவ்விடத்துக்குப் போ என்று சொல்லி, காவற்சேனாதிபதி அவனுக்கு வழிச்செலவையும் வெகுமதியையும் கொடுத்து அவனை அனுப்பிவி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இன்னும் போகாமலிருக்கும்போது, அவன் இவனை நோக்கி: நீ பாபிலோன் ராஜா யூதா பட்டணங்களின்மேல் அதிகாரியாக வைத்த சாப்பானுடைய குமாரனாகிய அகிக்காமின் மகனான கெதலியாவினிடத்துக்குத் திரும்பிப்போய், அவனோடே ஜனங்களுக்குள்ளே தங்கியிரு; இல்லாவிட்டால், எவ்விடத்துக்குப் போக உனக்குச் செவ்வையாய்த் தோன்றுகிறதோ, அவ்விடத்துக்குப் போ என்று சொல்லி, காவற்சேனாதிபதி அவனுக்கு வழிச்செலவையும் வெகுமதியையும் கொடுத்து அவனை அனுப்பிவி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இன்னும் போகாமலிருக்கும்போது, அவன் இவனை நோக்கி: நீ பாபிலோன் ராஜா யூதா பட்டணங்களின்மேல் அதிகாரியாக வைத்த சாப்பானுடைய குமாரனாகிய அகிக்காமின் மகனான கெதலியாவினிடத்துக்குத் திரும்பிப்போய், அவனோடே ஜனங்களுக்குள்ளே தங்கியிரு; இல்லாவிட்டால், எவ்விடத்துக்குப் போக உனக்குச் செவ்வையாய்த் தோன்றுகிறதோ, அவ்விடத்துக்குப் போ என்று சொல்லி, காவற்சேனாதிபதி அவனுக்கு வழிச்செலவையும் வெகுமதியையும் கொடுத்து அவனை அனுப்பிவி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இன்னும் போகாமலிருக்கும்போது, அவன் இவனை நோக்கி: நீ பாபிலோன் ராஜா யூதா பட்டணங்களின்மேல் அதிகாரியாக வைத்த சாப்பானுடைய குமாரனாகிய அகிக்காமின் மகனான கெதலியாவினிடத்துக்குத் திரும்பிப்போய், அவனோடே ஜனங்களுக்குள்ளே தங்கியிரு; இல்லாவிட்டால், எவ்விடத்துக்குப் போக உனக்குச் செவ்வையாய்த் தோன்றுகிறதோ, அவ்விடத்துக்குப் போ என்று சொல்லி, காவற்சேனாதிபதி அவனுக்கு வழிச்செலவையும் வெகுமதியையும் கொடுத்து அவனை அனுப்பிவி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எரேமியா மிஸ்பாவுக்கு அகிக்காமின் குமாரனாகிய கெதலியாவினிடத்தில் போய், தேசத்தில் மீதியான ஜனங்களுக்குள் அவனோடே தங்கியிரு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எரேமியா மிஸ்பாவுக்கு அகிக்காமின் குமாரனாகிய கெதலியாவினிடத்தில் போய், தேசத்தில் மீதியான ஜனங்களுக்குள் அவனோடே தங்கியிரு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ாபிலோன் ராஜா அகிக்காமின் குமாரனாகிய கெதலியாவைத் தேசத்தின்மேல் அதிகாரியாக்கினான் என்றும், பாபிலோனுக்குச் சிறைகளாகக் கொண்டுபோகப்பட்டிராத குடிகளில் ஏழைகளான புருஷரையும் ஸ்திரீகளையும் குழந்தைகளையும் அவனுடைய விசாரிப்புக்கு ஒப்புவித்தான் என்றும், வெளியிலிருக்கிற இராணுவர் சேர்வைக்காரர் அனைவரும் அவர்களுடைய மனுஷரும் கேட்டபோ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ுக்குக் கொண்டுபோகும்படி எருசலேமிலும் யூதாவிலும் சிறைகளாய்ப் பிடித்துவைக்கப்பட்ட ஜனங்களுக்குள் விலங்கிடப்பட்டிருந்த எரேமியாவைக் காவற்சேனாதிபதியாகிய நேபுசராதான் விடுதலையாக்கி ராமாவிலிருந்து அனுப்பிவிட்டபின்பு, எரேமியாவுக்குக் கர்த்தரால் உண்டான வசனம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ாபிலோன் ராஜா அகிக்காமின் குமாரனாகிய கெதலியாவைத் தேசத்தின்மேல் அதிகாரியாக்கினான் என்றும், பாபிலோனுக்குச் சிறைகளாகக் கொண்டுபோகப்பட்டிராத குடிகளில் ஏழைகளான புருஷரையும் ஸ்திரீகளையும் குழந்தைகளையும் அவனுடைய விசாரிப்புக்கு ஒப்புவித்தான் என்றும், வெளியிலிருக்கிற இராணுவர் சேர்வைக்காரர் அனைவரும் அவர்களுடைய மனுஷரும் கேட்டபோ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ாபிலோன் ராஜா அகிக்காமின் குமாரனாகிய கெதலியாவைத் தேசத்தின்மேல் அதிகாரியாக்கினான் என்றும், பாபிலோனுக்குச் சிறைகளாகக் கொண்டுபோகப்பட்டிராத குடிகளில் ஏழைகளான புருஷரையும் ஸ்திரீகளையும் குழந்தைகளையும் அவனுடைய விசாரிப்புக்கு ஒப்புவித்தான் என்றும், வெளியிலிருக்கிற இராணுவர் சேர்வைக்காரர் அனைவரும் அவர்களுடைய மனுஷரும் கேட்டபோ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மிஸ்பாவுக்குக் கெதலியாவினிடத்தில் வந்தார்கள்; யாரெனில், நெத்தானியாவின் குமாரனாகிய இஸ்மவேலும், கரேயாவின் குமாரராகிய யோகனானும், யோனத்தானும், தன்கூமேத்தின் குமாரனாகிய செராயாவும், நெத்தோபாத்தியனாகிய ஏப்பாயின் குமாரரும், மகாத்தியனாகியனான ஒருவனுடைய குமாரனாகிய யெசனியாவும் ஆகிய இவர்களும் இவர்களைச் சேர்ந்தவர்களும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மிஸ்பாவுக்குக் கெதலியாவினிடத்தில் வந்தார்கள்; யாரெனில், நெத்தானியாவின் குமாரனாகிய இஸ்மவேலும், கரேயாவின் குமாரராகிய யோகனானும், யோனத்தானும், தன்கூமேத்தின் குமாரனாகிய செராயாவும், நெத்தோபாத்தியனாகிய ஏப்பாயின் குமாரரும், மகாத்தியனாகியனான ஒருவனுடைய குமாரனாகிய யெசனியாவும் ஆகிய இவர்களும் இவர்களைச் சேர்ந்தவர்களும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மிஸ்பாவுக்குக் கெதலியாவினிடத்தில் வந்தார்கள்; யாரெனில், நெத்தானியாவின் குமாரனாகிய இஸ்மவேலும், கரேயாவின் குமாரராகிய யோகனானும், யோனத்தானும், தன்கூமேத்தின் குமாரனாகிய செராயாவும், நெத்தோபாத்தியனாகிய ஏப்பாயின் குமாரரும், மகாத்தியனாகியனான ஒருவனுடைய குமாரனாகிய யெசனியாவும் ஆகிய இவர்களும் இவர்களைச் சேர்ந்தவர்களும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ாப்பானுடைய குமாரனாகிய அகிக்காமின் மகன் கெதலியா அவர்களையும் அவர்கள் மனுஷரையும் நோக்கி: நீங்கள் கல்தேயரைச் சேவிக்கப் பயப்படவேண்டாம், நீங்கள் தேசத்திலிருந்து பாபிலோன் ராஜாவைச் சேவியுங்கள்; அப்பொழுது உங்களுக்கு நன்மையுண்டா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ாப்பானுடைய குமாரனாகிய அகிக்காமின் மகன் கெதலியா அவர்களையும் அவர்கள் மனுஷரையும் நோக்கி: நீங்கள் கல்தேயரைச் சேவிக்கப் பயப்படவேண்டாம், நீங்கள் தேசத்திலிருந்து பாபிலோன் ராஜாவைச் சேவியுங்கள்; அப்பொழுது உங்களுக்கு நன்மையுண்டா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சாப்பானுடைய குமாரனாகிய அகிக்காமின் மகன் கெதலியா அவர்களையும் அவர்கள் மனுஷரையும் நோக்கி: நீங்கள் கல்தேயரைச் சேவிக்கப் பயப்படவேண்டாம், நீங்கள் தேசத்திலிருந்து பாபிலோன் ராஜாவைச் சேவியுங்கள்; அப்பொழுது உங்களுக்கு நன்மையுண்டா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ோவெனில், இதோ, நம்மிடத்திலே வருகிற கல்தேயரிடத்தில் சேவிக்கும்படி மிஸ்பாவிலே குடியிருக்கிறேன்; நீங்களோ போய், திராட்சரசத்தையும் பழங்களையும் எண்ணெயையும் சேர்த்து, உங்கள் பாண்டங்களில் வைத்து, உங்கள் வசமாயிருக்கிற ஊர்களில் குடியிருங்கள் என்று ஆணையிட்டுச் சொன்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ோவெனில், இதோ, நம்மிடத்திலே வருகிற கல்தேயரிடத்தில் சேவிக்கும்படி மிஸ்பாவிலே குடியிருக்கிறேன்; நீங்களோ போய், திராட்சரசத்தையும் பழங்களையும் எண்ணெயையும் சேர்த்து, உங்கள் பாண்டங்களில் வைத்து, உங்கள் வசமாயிருக்கிற ஊர்களில் குடியிருங்கள் என்று ஆணையிட்டுச் சொன்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ுக்குக் கொண்டுபோகும்படி எருசலேமிலும் யூதாவிலும் சிறைகளாய்ப் பிடித்துவைக்கப்பட்ட ஜனங்களுக்குள் விலங்கிடப்பட்டிருந்த எரேமியாவைக் காவற்சேனாதிபதியாகிய நேபுசராதான் விடுதலையாக்கி ராமாவிலிருந்து அனுப்பிவிட்டபின்பு, எரேமியாவுக்குக் கர்த்தரால் உண்டான வசனம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ோவாபிலும் அம்மோன் புத்திரரிடத்திலும் ஏதோமிலும் சகல தேசங்களிலும் இருக்கிற யூதரும், பாபிலோன் ராஜா யூதாவில் சிலர் மீதியாயிருக்கக் கட்டளையிட்டானென்றும், சாப்பானுடைய குமாரனாகிய அகிக்காமின் மகனான கெதலியாவை அவர்கள்மேல் அதிகாரியாக்கினானென்றும், கேட்டபோ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ோவாபிலும் அம்மோன் புத்திரரிடத்திலும் ஏதோமிலும் சகல தேசங்களிலும் இருக்கிற யூதரும், பாபிலோன் ராஜா யூதாவில் சிலர் மீதியாயிருக்கக் கட்டளையிட்டானென்றும், சாப்பானுடைய குமாரனாகிய அகிக்காமின் மகனான கெதலியாவை அவர்கள்மேல் அதிகாரியாக்கினானென்றும், கேட்டபோ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ோவாபிலும் அம்மோன் புத்திரரிடத்திலும் ஏதோமிலும் சகல தேசங்களிலும் இருக்கிற யூதரும், பாபிலோன் ராஜா யூதாவில் சிலர் மீதியாயிருக்கக் கட்டளையிட்டானென்றும், சாப்பானுடைய குமாரனாகிய அகிக்காமின் மகனான கெதலியாவை அவர்கள்மேல் அதிகாரியாக்கினானென்றும், கேட்டபோ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லா யூதரும் தாங்கள் துரத்துண்ட எல்லா இடங்களிலுமிருந்து, யூதா தேசத்தில் கெதலியாவினிடத்தில் மிஸ்பாவுக்கு வந்து, திராட்சரசத்தையும் பழங்களையும் மிகுதியாய்ச் சேர்த்துவைத்தார்கள்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லா யூதரும் தாங்கள் துரத்துண்ட எல்லா இடங்களிலுமிருந்து, யூதா தேசத்தில் கெதலியாவினிடத்தில் மிஸ்பாவுக்கு வந்து, திராட்சரசத்தையும் பழங்களையும் மிகுதியாய்ச் சேர்த்துவைத்தார்கள்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ேயாவின் குமாரனாகிய யோகனானும் வெளியிலே இருந்த சகல இராணுவச் சேர்வைக்காரரும் மிஸ்பாவுக்குக் கெதலியாவினிடத்தில் வந்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ேயாவின் குமாரனாகிய யோகனானும் வெளியிலே இருந்த சகல இராணுவச் சேர்வைக்காரரும் மிஸ்பாவுக்குக் கெதலியாவினிடத்தில் வந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ைக் கொன்றுபோடும்படிக்கு, அம்மோன் புத்திரரின் ராஜாவாகிய பாலிஸ் என்பவன், நெத்தானியாவின் குமாரனாகிய இஸ்மவேலை அனுப்பினானென்பதை நீர் அறியவில்லையோ என்றார்கள்' ஆனாலும் அகிக்காமின் குமாரனாகிய கெதலியா அவர்கள் வார்த்தையை நம்ப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ைக் கொன்றுபோடும்படிக்கு, அம்மோன் புத்திரரின் ராஜாவாகிய பாலிஸ் என்பவன், நெத்தானியாவின் குமாரனாகிய இஸ்மவேலை அனுப்பினானென்பதை நீர் அறியவில்லையோ என்றார்கள்' ஆனாலும் அகிக்காமின் குமாரனாகிய கெதலியா அவர்கள் வார்த்தையை நம்பவ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ைக் கொன்றுபோடும்படிக்கு, அம்மோன் புத்திரரின் ராஜாவாகிய பாலிஸ் என்பவன், நெத்தானியாவின் குமாரனாகிய இஸ்மவேலை அனுப்பினானென்பதை நீர் அறியவில்லையோ என்றார்கள்' ஆனாலும் அகிக்காமின் குமாரனாகிய கெதலியா அவர்கள் வார்த்தையை நம்ப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ுக்குக் கொண்டுபோகும்படி எருசலேமிலும் யூதாவிலும் சிறைகளாய்ப் பிடித்துவைக்கப்பட்ட ஜனங்களுக்குள் விலங்கிடப்பட்டிருந்த எரேமியாவைக் காவற்சேனாதிபதியாகிய நேபுசராதான் விடுதலையாக்கி ராமாவிலிருந்து அனுப்பிவிட்டபின்பு, எரேமியாவுக்குக் கர்த்தரால் உண்டான வசனம்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னும் கரேயாவின் குமாரனாகிய யோகனான் மிஸ்பாவிலே கெதலியாவோடே இரகசியமாய்ப் பேசி: நான் போய் ஒருவரும் அறியாமல் நெத்தானியாவின் குமாரனாகிய இஸ்மவேலை வெட்டிப்போட உத்தரவாகவேண்டும்; உம்மிடத்தில் சேர்ந்த யூதரெல்லாரும் சிதறுண்டுபோகவும் யூதாவில் மீந்தவர்கள் அழியவும் அவன் உம்மைக் கொன்றுபோடவேண்டியதென்ன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னும் கரேயாவின் குமாரனாகிய யோகனான் மிஸ்பாவிலே கெதலியாவோடே இரகசியமாய்ப் பேசி: நான் போய் ஒருவரும் அறியாமல் நெத்தானியாவின் குமாரனாகிய இஸ்மவேலை வெட்டிப்போட உத்தரவாகவேண்டும்; உம்மிடத்தில் சேர்ந்த யூதரெல்லாரும் சிதறுண்டுபோகவும் யூதாவில் மீந்தவர்கள் அழியவும் அவன் உம்மைக் கொன்றுபோடவேண்டியதென்ன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னும் கரேயாவின் குமாரனாகிய யோகனான் மிஸ்பாவிலே கெதலியாவோடே இரகசியமாய்ப் பேசி: நான் போய் ஒருவரும் அறியாமல் நெத்தானியாவின் குமாரனாகிய இஸ்மவேலை வெட்டிப்போட உத்தரவாகவேண்டும்; உம்மிடத்தில் சேர்ந்த யூதரெல்லாரும் சிதறுண்டுபோகவும் யூதாவில் மீந்தவர்கள் அழியவும் அவன் உம்மைக் கொன்றுபோடவேண்டியதென்ன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னும் கரேயாவின் குமாரனாகிய யோகனான் மிஸ்பாவிலே கெதலியாவோடே இரகசியமாய்ப் பேசி: நான் போய் ஒருவரும் அறியாமல் நெத்தானியாவின் குமாரனாகிய இஸ்மவேலை வெட்டிப்போட உத்தரவாகவேண்டும்; உம்மிடத்தில் சேர்ந்த யூதரெல்லாரும் சிதறுண்டுபோகவும் யூதாவில் மீந்தவர்கள் அழியவும் அவன் உம்மைக் கொன்றுபோடவேண்டியதென்ன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அகிக்காமின் குமாரனாகிய கெதலியா கரேயாவின் குமாரனாகிய யோகனானை நோக்கி: நீ இந்தக் காரியத்தைச் செய்யாதே; இஸ்மவேலின்மேல் நீ பொய் சொல்லுகிறாய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அகிக்காமின் குமாரனாகிய கெதலியா கரேயாவின் குமாரனாகிய யோகனானை நோக்கி: நீ இந்தக் காரியத்தைச் செய்யாதே; இஸ்மவேலின்மேல் நீ பொய் சொல்லுகிறாய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ாவற்சேனாதிபதி எரேமியாவை அழைப்பித்து, அவனை நோக்கி: உன் தேவனாகிய கர்த்தர் இந்த ஸ்தலத்துக்கு இந்தத் தீங்கு வருமென்று சொல்லியிருந்த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ாவற்சேனாதிபதி எரேமியாவை அழைப்பித்து, அவனை நோக்கி: உன் தேவனாகிய கர்த்தர் இந்த ஸ்தலத்துக்கு இந்தத் தீங்கு வருமென்று சொல்லியிருந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ம் சொன்னபடியே கர்த்தர் வரப்பண்ணியுமிருக்கிறார்; நீங்கள் கர்த்தருக்கு விரோதமாய்ப் பாவஞ்செய்து, அவருடைய சத்தத்துக்குச் செவிகொடாமற்போனீர்கள்; ஆகையால் உங்களுக்கு இந்தக் காரியம் வ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ம் சொன்னபடியே கர்த்தர் வரப்பண்ணியுமிருக்கிறார்; நீங்கள் கர்த்தருக்கு விரோதமாய்ப் பாவஞ்செய்து, அவருடைய சத்தத்துக்குச் செவிகொடாமற்போனீர்கள்; ஆகையால் உங்களுக்கு இந்தக் காரியம் வ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ப்போதும் இதோ, உன் கைகளிலிடப்பட்ட விலங்குகளை இன்று நீக்கிப்போட்டேன்; என்னோடேகூடப் பாபிலோனுக்கு வர உனக்கு நன்மையாய்த் தோன்றினால் வா, நான் உன்னைப் பத்திரமாய்ப் பார்த்துக்கொள்வேன்; என்னோடேகூடப் பாபிலோனுக்கு வர உனக்கு நன்றாய்த் தோன்றாவிட்டால், இருக்கட்டும்; இதோ, தேசமெல்லாம் உனக்கு முன்பாக இருக்கிறது, எவ்விடத்துக்குப்போக உனக்கு நன்மையும் செவ்வையுமாய்க் காண்கிறதோ அவ்விடத்துக்குப் போ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ലിൽ പോരുവാൻ നിനക്കു ഇഷ്ടമുണ്ടെങ്കിൽ പോരിക; ഞാൻ നിന്നെ നോക്കും എന്നോടുകൂടെ ബാബേലിൽ പോര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ിഷ്ടം തോന്നിയാലോ പോരേണ്ടാ; ഇതാ, ദേശമൊക്കെയും നിന്റെ മുമ്പാകെ ഇരിക്കുന്നു; നിനക്കു ഇഷ്ട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ാഗ്യവുമായി തോന്നുന്ന ഇടത്തേക്കു പൊയ്ക്കൊൾ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വൻ വിട്ടുപോകുംമുമ്പെ അവൻ പിന്നെയും: ബാബേൽരാജാവു യെഹൂദാപട്ടണങ്ങൾക്കു അധിപതിയാക്കിയിരി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ാഫാന്റെ മകനായ അഹീക്കാമിന്റെ മകൻ ഗെദല്യാവിന്റെ അടുക്കൽ നീ ചെന്നു അവനോടു കൂടെ ജനത്തിന്റെ മദ്ധ്യ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ർക്ക; അല്ലെങ്കിൽ നിനക്കു ഇഷ്ടമുള്ള ഇടത്തേക്കു പൊയ്ക്കൊൾക എന്നു പറഞ്ഞു അകമ്പടിനായകൻ വഴിച്ചില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മ്മാനവും കൊടുത്തു അവനെ യാത്ര അ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ങ്ങനെ യിരെമ്യാവു മിസ്പയിൽ അഹീക്കാമിന്റെ മകനായ ഗെദല്യാവിന്റെ അടുക്കൽചെന്നു, അവനോടുകൂടെ ദേശ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േഷിച്ചിരുന്ന ജനത്തിന്റെ ഇടയിൽ പാ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ബാബേൽരാജാവു അഹീക്കാമിന്റെ മകനായ ഗെദല്യാവെ ദേശാധിപതിയാക്കിയെന്നും ബാബേലിലേക്കു പിട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കമ്പടിനായകനായ നെബൂസർ-അദാൻ യിരെമ്യാവെ രാമയിൽനിന്നു വിട്ടയച്ചശേഷം അവന്നു യഹോവയിങ്കൽനിന്നുണ്ട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പോകാത്ത ദേശത്തിലെ എളിയവരായ പുരുഷന്മാരെയും സ്ത്രീകളെയും പൈതങ്ങളെയും അവനെ ഏല്പിച്ചു എ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ട്ടുപുറത്തുണ്ടായിരുന്ന എല്ലാപടത്തലവന്മാരും അവരുടെ ആളുകളും കേട്ടപ്പോ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വർ മിസ്പയിൽ ഗെദല്യാവിന്റെ അടുക്കൽവന്നു: നെഥന്യാവിന്റെ മകനായ യിശ്മായേൽ, കാരേഹിന്റെ പുത്രന്മാര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ാഹാനാനും യോനാഥാനും തൻ ഹൂമെത്തിന്റെ പുത്രനായ സെരായാവും നെട്ടോഫാഥ്യനായ എഫായിയുടെ പുത്രന്മാർ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യഖാഥ്യന്റെ മകനായ യെസന്യാവു എന്നിവരും അവരുടെ ആളുകളു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ശാഫാന്റെ മകനായ അഹീക്കാമിന്റെ മകൻ ഗെദല്യാവു അവരോടും അവരുടെ ആളുകളോടും സത്യം ചെയ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തെന്തെന്നാൽ: നിങ്ങൾ കല്ദയരെ സേവിപ്പാൻ ഭയപ്പെടരുതു; ദേശത്തു പാർത്തു ബാബേൽരാജാവിനെ സേവിപ്പിൻ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ാൽ നിങ്ങൾക്കു നന്നായിരി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ഞാൻ നമ്മുടെ അടുക്കൽ വരുന്ന കല്ദയർക്കു ഉത്തരവാദിയായി മിസ്പയിൽ വസിക്കും; നിങ്ങളോ വീഞ്ഞും പഴ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ണ്ണയും ശേഖരിച്ചു, പാത്രങ്ങളിൽ സൂക്ഷിച്ചു, നിങ്ങൾ കൈവശമാക്കിയ പട്ടണങ്ങളിൽ പാർത്ത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പ്പാടു. ബാബേലിലേക്കു പിടിച്ചു കൊണ്ടുപോയവരായ യെരൂശലേമിലെയും യെഹൂദയിലെയും സകലബദ്ധന്മാരുട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ങ്ങനെ തന്നേ മോവാബിലും അമ്മോന്യരുടെ ഇടയിലും എദോമിലും മറ്റു ദേശങ്ങളിലും ഉണ്ടായിരുന്ന എല്ല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ൂദന്മാരും ബാബേൽരാജാവു യെഹൂദയിൽ ഒരു ശേഷിപ്പിനെ വെച്ചിട്ടുണ്ടെന്നും ശാഫാന്റെ മകനായ അഹീക്കാമ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കൻ ഗെദല്യാവെ അവർക്കു അധിപതിയാക്കീട്ടുണ്ടെന്നും കേട്ടപ്പോ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സകല യെഹൂദന്മാരും അവർ ചിതറിപ്പോയിരുന്ന സകല സ്ഥലങ്ങളിൽനിന്നും മടങ്ങി യെഹൂദാദേശത്തു ഗെദല്യാവ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ക്കൽ മിസ്പയിൽ വന്നു വീഞ്ഞും പഴവും അനവധിയായി ശേഖ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എന്നാൽ കാരേഹിന്റെ മകനായ യോഹാനാനും നാട്ടുപുറത്തു പാർത്തിരുന്ന എല്ലാപടത്തലവന്മാരും മിസ്പ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ഗെദല്യാവിന്റെ അടുക്കൽ വന്നു അവന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നിന്നെ കൊന്നുകളയേണ്ടതിന്നു അമ്മോന്യരുടെ രാജാവായ ബാലീസ് നെഥന്യാവിന്റെ മകനായ യിശ്മായേലി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യച്ചിരിക്കുന്നു എന്നു നീ അറിയുന്നുവോ എന്നു ചോദിച്ചു; അഹീക്കാമിന്റെ മകനായ ഗെദല്യാവോ അവരുടെ വ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്വസിച്ച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്ടത്തിൽ അവനെയും ചങ്ങലകൊണ്ടു ബന്ധിച്ച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പിന്നെ കാരേഹിന്റെ മകനായ യോഹാനാൻ മിസ്പയിൽവെച്ചു ഗെദല്യാവോടു രഹസ്യമായി സംസാരിച്ചു: ഞാൻ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രും അറിയാതെ നെഥന്യാവിന്റെ മകനായ യിശ്മായേലിനെ കൊന്നുകളയട്ടെ; നിന്റെ അടുക്കൽ കൂടിയിരിക്കുന്ന എല്ല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ൂദന്മാരും ചിതറിപ്പോകുവാനും യെഹൂദയിൽ ശേഷിച്ചവർ നശിച്ചുപോകുവാനും തക്കവണ്ണം അവൻ നിന്നെ കൊല്ലുന്ന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തി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എന്നാൽ അഹീക്കാമിന്റെ മകൻ ഗെദല്യാവു കാരേഹിന്റെ മകൻ യോഹാനാനോടു: നീ ഈ കാര്യം ചെയ്യരുതു; ന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ശ്മായേലിനെക്കുറിച്ചു ഭോഷ്കു പറയ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എന്നാൽ അകമ്പടിനായകൻ യിരെമ്യാവെ വരുത്തി അവനോടു പറഞ്ഞതു: നിന്റെ ദൈവമായ യഹോവ ഈ സ്ഥലത്തെക്കുറ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ഈ അനർത്ഥം അ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രുളിച്ചെയ്തതുപോലെ യഹോവ വരുത്തി നിവർത്തിച്ചുമിരിക്കുന്നു; നിങ്ങൾ യഹോവയോടു പാപം ചെയ്തു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ക്കു കേൾക്കാതിരുന്നതുകൊണ്ടു ഈ കാര്യം നിങ്ങൾക്കു സംഭവ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ഇപ്പോൾ, ഇതാ, നിന്റെ കൈമേലുള്ള ചങ്ങല ഞാൻ ഇന്നു അഴിച്ചു നിന്നെ വിട്ടയക്കുന്നു; എന്നോടു 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2026-06-03T09:03:27Z</dcterms:created>
  <dcterms:modified xsi:type="dcterms:W3CDTF">2026-06-03T09:03:27Z</dcterms:modified>
  <dc:title>எரேமியா : 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