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ோவெனில், இதோ, நம்மிடத்திலே வருகிற கல்தேயரிடத்தில் சேவிக்கும்படி மிஸ்பாவிலே குடியிருக்கிறேன்; நீங்களோ போய், திராட்சரசத்தையும் பழங்களையும் எண்ணெயையும் சேர்த்து, உங்கள் பாண்டங்களில் வைத்து, உங்கள் வசமாயிருக்கிற ஊர்களில் குடியிருங்கள் என்று ஆணையிட்டுச் சொன்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வாபிலும் அம்மோன் புத்திரரிடத்திலும் ஏதோமிலும் சகல தேசங்களிலும் இருக்கிற யூதரும், பாபிலோன் ராஜா யூதாவில் சிலர் மீதியாயிருக்கக் கட்டளையிட்டானென்றும், சாப்பானுடைய குமாரனாகிய அகிக்காமின் மகனான கெதலியாவை அவர்கள்மேல் அதிகாரியாக்கினானென்றும், கேட்டபோ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வாபிலும் அம்மோன் புத்திரரிடத்திலும் ஏதோமிலும் சகல தேசங்களிலும் இருக்கிற யூதரும், பாபிலோன் ராஜா யூதாவில் சிலர் மீதியாயிருக்கக் கட்டளையிட்டானென்றும், சாப்பானுடைய குமாரனாகிய அகிக்காமின் மகனான கெதலியாவை அவர்கள்மேல் அதிகாரியாக்கினானென்றும், கேட்டபோ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வாபிலும் அம்மோன் புத்திரரிடத்திலும் ஏதோமிலும் சகல தேசங்களிலும் இருக்கிற யூதரும், பாபிலோன் ராஜா யூதாவில் சிலர் மீதியாயிருக்கக் கட்டளையிட்டானென்றும், சாப்பானுடைய குமாரனாகிய அகிக்காமின் மகனான கெதலியாவை அவர்கள்மேல் அதிகாரியாக்கினானென்றும், கேட்டபோ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ல்லா யூதரும் தாங்கள் துரத்துண்ட எல்லா இடங்களிலுமிருந்து, யூதா தேசத்தில் கெதலியாவினிடத்தில் மிஸ்பாவுக்கு வந்து, திராட்சரசத்தையும் பழங்களையும் மிகுதியாய்ச் சேர்த்துவைத்தார்கள்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ல்லா யூதரும் தாங்கள் துரத்துண்ட எல்லா இடங்களிலுமிருந்து, யூதா தேசத்தில் கெதலியாவினிடத்தில் மிஸ்பாவுக்கு வந்து, திராட்சரசத்தையும் பழங்களையும் மிகுதியாய்ச் சேர்த்துவைத்தார்கள்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ல்லா யூதரும் தாங்கள் துரத்துண்ட எல்லா இடங்களிலுமிருந்து, யூதா தேசத்தில் கெதலியாவினிடத்தில் மிஸ்பாவுக்கு வந்து, திராட்சரசத்தையும் பழங்களையும் மிகுதியாய்ச் சேர்த்துவைத்தார்கள்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ரேயாவின் குமாரனாகிய யோகனானும் வெளியிலே இருந்த சகல இராணுவச் சேர்வைக்காரரும் மிஸ்பாவுக்குக் கெதலியாவினிடத்தில் வந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ம்மைக் கொன்றுபோடும்படிக்கு, அம்மோன் புத்திரரின் ராஜாவாகிய பாலிஸ் என்பவன், நெத்தானியாவின் குமாரனாகிய இஸ்மவேலை அனுப்பினானென்பதை நீர் அறியவில்லையோ என்றார்கள்' ஆனாலும் அகிக்காமின் குமாரனாகிய கெதலியா அவர்கள் வார்த்தையை நம்பவ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ம்மைக் கொன்றுபோடும்படிக்கு, அம்மோன் புத்திரரின் ராஜாவாகிய பாலிஸ் என்பவன், நெத்தானியாவின் குமாரனாகிய இஸ்மவேலை அனுப்பினானென்பதை நீர் அறியவில்லையோ என்றார்கள்' ஆனாலும் அகிக்காமின் குமாரனாகிய கெதலியா அவர்கள் வார்த்தையை நம்பவ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மிஸ்பாவுக்குக் கெதலியாவினிடத்தில் வந்தார்கள்; யாரெனில், நெத்தானியாவின் குமாரனாகிய இஸ்மவேலும், கரேயாவின் குமாரராகிய யோகனானும், யோனத்தானும், தன்கூமேத்தின் குமாரனாகிய செராயாவும், நெத்தோபாத்தியனாகிய ஏப்பாயின் குமாரரும், மகாத்தியனாகியனான ஒருவனுடைய குமாரனாகிய யெசனியாவும் ஆகிய இவர்களும் இவர்களைச் சேர்ந்தவர்களுமே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கரேயாவின் குமாரனாகிய யோகனான் மிஸ்பாவிலே கெதலியாவோடே இரகசியமாய்ப் பேசி: நான் போய் ஒருவரும் அறியாமல் நெத்தானியாவின் குமாரனாகிய இஸ்மவேலை வெட்டிப்போட உத்தரவாகவேண்டும்; உம்மிடத்தில் சேர்ந்த யூதரெல்லாரும் சிதறுண்டுபோகவும் யூதாவில் மீந்தவர்கள் அழியவும் அவன் உம்மைக் கொன்றுபோடவேண்டியதென்ன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கரேயாவின் குமாரனாகிய யோகனான் மிஸ்பாவிலே கெதலியாவோடே இரகசியமாய்ப் பேசி: நான் போய் ஒருவரும் அறியாமல் நெத்தானியாவின் குமாரனாகிய இஸ்மவேலை வெட்டிப்போட உத்தரவாகவேண்டும்; உம்மிடத்தில் சேர்ந்த யூதரெல்லாரும் சிதறுண்டுபோகவும் யூதாவில் மீந்தவர்கள் அழியவும் அவன் உம்மைக் கொன்றுபோடவேண்டியதென்ன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கரேயாவின் குமாரனாகிய யோகனான் மிஸ்பாவிலே கெதலியாவோடே இரகசியமாய்ப் பேசி: நான் போய் ஒருவரும் அறியாமல் நெத்தானியாவின் குமாரனாகிய இஸ்மவேலை வெட்டிப்போட உத்தரவாகவேண்டும்; உம்மிடத்தில் சேர்ந்த யூதரெல்லாரும் சிதறுண்டுபோகவும் யூதாவில் மீந்தவர்கள் அழியவும் அவன் உம்மைக் கொன்றுபோடவேண்டியதென்ன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கரேயாவின் குமாரனாகிய யோகனான் மிஸ்பாவிலே கெதலியாவோடே இரகசியமாய்ப் பேசி: நான் போய் ஒருவரும் அறியாமல் நெத்தானியாவின் குமாரனாகிய இஸ்மவேலை வெட்டிப்போட உத்தரவாகவேண்டும்; உம்மிடத்தில் சேர்ந்த யூதரெல்லாரும் சிதறுண்டுபோகவும் யூதாவில் மீந்தவர்கள் அழியவும் அவன் உம்மைக் கொன்றுபோடவேண்டியதென்ன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கரேயாவின் குமாரனாகிய யோகனான் மிஸ்பாவிலே கெதலியாவோடே இரகசியமாய்ப் பேசி: நான் போய் ஒருவரும் அறியாமல் நெத்தானியாவின் குமாரனாகிய இஸ்மவேலை வெட்டிப்போட உத்தரவாகவேண்டும்; உம்மிடத்தில் சேர்ந்த யூதரெல்லாரும் சிதறுண்டுபோகவும் யூதாவில் மீந்தவர்கள் அழியவும் அவன் உம்மைக் கொன்றுபோடவேண்டியதென்ன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னாலும் அகிக்காமின் குமாரனாகிய கெதலியா கரேயாவின் குமாரனாகிய யோகனானை நோக்கி: நீ இந்தக் காரியத்தைச் செய்யாதே; இஸ்மவேலின்மேல் நீ பொய் சொல்லுகிறாய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னாலும் அகிக்காமின் குமாரனாகிய கெதலியா கரேயாவின் குமாரனாகிய யோகனானை நோக்கி: நீ இந்தக் காரியத்தைச் செய்யாதே; இஸ்மவேலின்மேல் நீ பொய் சொல்லுகிறாய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ுக்குக் கொண்டுபோகும்படி எருசலேமிலும் யூதாவிலும் சிறைகளாய்ப் பிடித்துவைக்கப்பட்ட ஜனங்களுக்குள் விலங்கிடப்பட்டிருந்த எரேமியாவைக் காவற்சேனாதிபதியாகிய நேபுசராதான் விடுதலையாக்கி ராமாவிலிருந்து அனுப்பிவிட்டபின்பு, எரேமியாவுக்குக் கர்த்தரால் உண்டான வசனம்: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ுக்குக் கொண்டுபோகும்படி எருசலேமிலும் யூதாவிலும் சிறைகளாய்ப் பிடித்துவைக்கப்பட்ட ஜனங்களுக்குள் விலங்கிடப்பட்டிருந்த எரேமியாவைக் காவற்சேனாதிபதியாகிய நேபுசராதான் விடுதலையாக்கி ராமாவிலிருந்து அனுப்பிவிட்டபின்பு, எரேமியாவுக்குக் கர்த்தரால் உண்டான வசனம்: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ுக்குக் கொண்டுபோகும்படி எருசலேமிலும் யூதாவிலும் சிறைகளாய்ப் பிடித்துவைக்கப்பட்ட ஜனங்களுக்குள் விலங்கிடப்பட்டிருந்த எரேமியாவைக் காவற்சேனாதிபதியாகிய நேபுசராதான் விடுதலையாக்கி ராமாவிலிருந்து அனுப்பிவிட்டபின்பு, எரேமியாவுக்குக் கர்த்தரால் உண்டான வசனம்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மிஸ்பாவுக்குக் கெதலியாவினிடத்தில் வந்தார்கள்; யாரெனில், நெத்தானியாவின் குமாரனாகிய இஸ்மவேலும், கரேயாவின் குமாரராகிய யோகனானும், யோனத்தானும், தன்கூமேத்தின் குமாரனாகிய செராயாவும், நெத்தோபாத்தியனாகிய ஏப்பாயின் குமாரரும், மகாத்தியனாகியனான ஒருவனுடைய குமாரனாகிய யெசனியாவும் ஆகிய இவர்களும் இவர்களைச் சேர்ந்தவர்களுமே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ாவற்சேனாதிபதி எரேமியாவை அழைப்பித்து, அவனை நோக்கி: உன் தேவனாகிய கர்த்தர் இந்த ஸ்தலத்துக்கு இந்தத் தீங்கு வருமென்று சொல்லியிருந்த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ாவற்சேனாதிபதி எரேமியாவை அழைப்பித்து, அவனை நோக்கி: உன் தேவனாகிய கர்த்தர் இந்த ஸ்தலத்துக்கு இந்தத் தீங்கு வருமென்று சொல்லியிருந்த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ாம் சொன்னபடியே கர்த்தர் வரப்பண்ணியுமிருக்கிறார்; நீங்கள் கர்த்தருக்கு விரோதமாய்ப் பாவஞ்செய்து, அவருடைய சத்தத்துக்குச் செவிகொடாமற்போனீர்கள்; ஆகையால் உங்களுக்கு இந்தக் காரியம் வ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ாம் சொன்னபடியே கர்த்தர் வரப்பண்ணியுமிருக்கிறார்; நீங்கள் கர்த்தருக்கு விரோதமாய்ப் பாவஞ்செய்து, அவருடைய சத்தத்துக்குச் செவிகொடாமற்போனீர்கள்; ஆகையால் உங்களுக்கு இந்தக் காரியம் வ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ப்போதும் இதோ, உன் கைகளிலிடப்பட்ட விலங்குகளை இன்று நீக்கிப்போட்டேன்; என்னோடேகூடப் பாபிலோனுக்கு வர உனக்கு நன்மையாய்த் தோன்றினால் வா, நான் உன்னைப் பத்திரமாய்ப் பார்த்துக்கொள்வேன்; என்னோடேகூடப் பாபிலோனுக்கு வர உனக்கு நன்றாய்த் தோன்றாவிட்டால், இருக்கட்டும்; இதோ, தேசமெல்லாம் உனக்கு முன்பாக இருக்கிறது, எவ்விடத்துக்குப்போக உனக்கு நன்மையும் செவ்வையுமாய்க் காண்கிறதோ அவ்விடத்துக்குப் போ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ப்போதும் இதோ, உன் கைகளிலிடப்பட்ட விலங்குகளை இன்று நீக்கிப்போட்டேன்; என்னோடேகூடப் பாபிலோனுக்கு வர உனக்கு நன்மையாய்த் தோன்றினால் வா, நான் உன்னைப் பத்திரமாய்ப் பார்த்துக்கொள்வேன்; என்னோடேகூடப் பாபிலோனுக்கு வர உனக்கு நன்றாய்த் தோன்றாவிட்டால், இருக்கட்டும்; இதோ, தேசமெல்லாம் உனக்கு முன்பாக இருக்கிறது, எவ்விடத்துக்குப்போக உனக்கு நன்மையும் செவ்வையுமாய்க் காண்கிறதோ அவ்விடத்துக்குப் போ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ப்போதும் இதோ, உன் கைகளிலிடப்பட்ட விலங்குகளை இன்று நீக்கிப்போட்டேன்; என்னோடேகூடப் பாபிலோனுக்கு வர உனக்கு நன்மையாய்த் தோன்றினால் வா, நான் உன்னைப் பத்திரமாய்ப் பார்த்துக்கொள்வேன்; என்னோடேகூடப் பாபிலோனுக்கு வர உனக்கு நன்றாய்த் தோன்றாவிட்டால், இருக்கட்டும்; இதோ, தேசமெல்லாம் உனக்கு முன்பாக இருக்கிறது, எவ்விடத்துக்குப்போக உனக்கு நன்மையும் செவ்வையுமாய்க் காண்கிறதோ அவ்விடத்துக்குப் போ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இன்னும் போகாமலிருக்கும்போது, அவன் இவனை நோக்கி: நீ பாபிலோன் ராஜா யூதா பட்டணங்களின்மேல் அதிகாரியாக வைத்த சாப்பானுடைய குமாரனாகிய அகிக்காமின் மகனான கெதலியாவினிடத்துக்குத் திரும்பிப்போய், அவனோடே ஜனங்களுக்குள்ளே தங்கியிரு; இல்லாவிட்டால், எவ்விடத்துக்குப் போக உனக்குச் செவ்வையாய்த் தோன்றுகிறதோ, அவ்விடத்துக்குப் போ என்று சொல்லி, காவற்சேனாதிபதி அவனுக்கு வழிச்செலவையும் வெகுமதியையும் கொடுத்து அவனை அனுப்பிவி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இன்னும் போகாமலிருக்கும்போது, அவன் இவனை நோக்கி: நீ பாபிலோன் ராஜா யூதா பட்டணங்களின்மேல் அதிகாரியாக வைத்த சாப்பானுடைய குமாரனாகிய அகிக்காமின் மகனான கெதலியாவினிடத்துக்குத் திரும்பிப்போய், அவனோடே ஜனங்களுக்குள்ளே தங்கியிரு; இல்லாவிட்டால், எவ்விடத்துக்குப் போக உனக்குச் செவ்வையாய்த் தோன்றுகிறதோ, அவ்விடத்துக்குப் போ என்று சொல்லி, காவற்சேனாதிபதி அவனுக்கு வழிச்செலவையும் வெகுமதியையும் கொடுத்து அவனை அனுப்பிவி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இன்னும் போகாமலிருக்கும்போது, அவன் இவனை நோக்கி: நீ பாபிலோன் ராஜா யூதா பட்டணங்களின்மேல் அதிகாரியாக வைத்த சாப்பானுடைய குமாரனாகிய அகிக்காமின் மகனான கெதலியாவினிடத்துக்குத் திரும்பிப்போய், அவனோடே ஜனங்களுக்குள்ளே தங்கியிரு; இல்லாவிட்டால், எவ்விடத்துக்குப் போக உனக்குச் செவ்வையாய்த் தோன்றுகிறதோ, அவ்விடத்துக்குப் போ என்று சொல்லி, காவற்சேனாதிபதி அவனுக்கு வழிச்செலவையும் வெகுமதியையும் கொடுத்து அவனை அனுப்பிவி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மிஸ்பாவுக்குக் கெதலியாவினிடத்தில் வந்தார்கள்; யாரெனில், நெத்தானியாவின் குமாரனாகிய இஸ்மவேலும், கரேயாவின் குமாரராகிய யோகனானும், யோனத்தானும், தன்கூமேத்தின் குமாரனாகிய செராயாவும், நெத்தோபாத்தியனாகிய ஏப்பாயின் குமாரரும், மகாத்தியனாகியனான ஒருவனுடைய குமாரனாகிய யெசனியாவும் ஆகிய இவர்களும் இவர்களைச் சேர்ந்தவர்களுமே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இன்னும் போகாமலிருக்கும்போது, அவன் இவனை நோக்கி: நீ பாபிலோன் ராஜா யூதா பட்டணங்களின்மேல் அதிகாரியாக வைத்த சாப்பானுடைய குமாரனாகிய அகிக்காமின் மகனான கெதலியாவினிடத்துக்குத் திரும்பிப்போய், அவனோடே ஜனங்களுக்குள்ளே தங்கியிரு; இல்லாவிட்டால், எவ்விடத்துக்குப் போக உனக்குச் செவ்வையாய்த் தோன்றுகிறதோ, அவ்விடத்துக்குப் போ என்று சொல்லி, காவற்சேனாதிபதி அவனுக்கு வழிச்செலவையும் வெகுமதியையும் கொடுத்து அவனை அனுப்பிவிட்ட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 எரேமியா மிஸ்பாவுக்கு அகிக்காமின் குமாரனாகிய கெதலியாவினிடத்தில் போய், தேசத்தில் மீதியான ஜனங்களுக்குள் அவனோடே தங்கியிரு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 எரேமியா மிஸ்பாவுக்கு அகிக்காமின் குமாரனாகிய கெதலியாவினிடத்தில் போய், தேசத்தில் மீதியான ஜனங்களுக்குள் அவனோடே தங்கியிருந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பிலோன் ராஜா அகிக்காமின் குமாரனாகிய கெதலியாவைத் தேசத்தின்மேல் அதிகாரியாக்கினான் என்றும், பாபிலோனுக்குச் சிறைகளாகக் கொண்டுபோகப்பட்டிராத குடிகளில் ஏழைகளான புருஷரையும் ஸ்திரீகளையும் குழந்தைகளையும் அவனுடைய விசாரிப்புக்கு ஒப்புவித்தான் என்றும், வெளியிலிருக்கிற இராணுவர் சேர்வைக்காரர் அனைவரும் அவர்களுடைய மனுஷரும் கேட்டபோத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பிலோன் ராஜா அகிக்காமின் குமாரனாகிய கெதலியாவைத் தேசத்தின்மேல் அதிகாரியாக்கினான் என்றும், பாபிலோனுக்குச் சிறைகளாகக் கொண்டுபோகப்பட்டிராத குடிகளில் ஏழைகளான புருஷரையும் ஸ்திரீகளையும் குழந்தைகளையும் அவனுடைய விசாரிப்புக்கு ஒப்புவித்தான் என்றும், வெளியிலிருக்கிற இராணுவர் சேர்வைக்காரர் அனைவரும் அவர்களுடைய மனுஷரும் கேட்டபோ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பிலோன் ராஜா அகிக்காமின் குமாரனாகிய கெதலியாவைத் தேசத்தின்மேல் அதிகாரியாக்கினான் என்றும், பாபிலோனுக்குச் சிறைகளாகக் கொண்டுபோகப்பட்டிராத குடிகளில் ஏழைகளான புருஷரையும் ஸ்திரீகளையும் குழந்தைகளையும் அவனுடைய விசாரிப்புக்கு ஒப்புவித்தான் என்றும், வெளியிலிருக்கிற இராணுவர் சேர்வைக்காரர் அனைவரும் அவர்களுடைய மனுஷரும் கேட்டபோத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பிலோன் ராஜா அகிக்காமின் குமாரனாகிய கெதலியாவைத் தேசத்தின்மேல் அதிகாரியாக்கினான் என்றும், பாபிலோனுக்குச் சிறைகளாகக் கொண்டுபோகப்பட்டிராத குடிகளில் ஏழைகளான புருஷரையும் ஸ்திரீகளையும் குழந்தைகளையும் அவனுடைய விசாரிப்புக்கு ஒப்புவித்தான் என்றும், வெளியிலிருக்கிற இராணுவர் சேர்வைக்காரர் அனைவரும் அவர்களுடைய மனுஷரும் கேட்டபோத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பிலோன் ராஜா அகிக்காமின் குமாரனாகிய கெதலியாவைத் தேசத்தின்மேல் அதிகாரியாக்கினான் என்றும், பாபிலோனுக்குச் சிறைகளாகக் கொண்டுபோகப்பட்டிராத குடிகளில் ஏழைகளான புருஷரையும் ஸ்திரீகளையும் குழந்தைகளையும் அவனுடைய விசாரிப்புக்கு ஒப்புவித்தான் என்றும், வெளியிலிருக்கிற இராணுவர் சேர்வைக்காரர் அனைவரும் அவர்களுடைய மனுஷரும் கேட்டபோ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சாப்பானுடைய குமாரனாகிய அகிக்காமின் மகன் கெதலியா அவர்களையும் அவர்கள் மனுஷரையும் நோக்கி: நீங்கள் கல்தேயரைச் சேவிக்கப் பயப்படவேண்டாம், நீங்கள் தேசத்திலிருந்து பாபிலோன் ராஜாவைச் சேவியுங்கள்; அப்பொழுது உங்களுக்கு நன்மையுண்டா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சாப்பானுடைய குமாரனாகிய அகிக்காமின் மகன் கெதலியா அவர்களையும் அவர்கள் மனுஷரையும் நோக்கி: நீங்கள் கல்தேயரைச் சேவிக்கப் பயப்படவேண்டாம், நீங்கள் தேசத்திலிருந்து பாபிலோன் ராஜாவைச் சேவியுங்கள்; அப்பொழுது உங்களுக்கு நன்மையுண்டா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சாப்பானுடைய குமாரனாகிய அகிக்காமின் மகன் கெதலியா அவர்களையும் அவர்கள் மனுஷரையும் நோக்கி: நீங்கள் கல்தேயரைச் சேவிக்கப் பயப்படவேண்டாம், நீங்கள் தேசத்திலிருந்து பாபிலோன் ராஜாவைச் சேவியுங்கள்; அப்பொழுது உங்களுக்கு நன்மையுண்டா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ோவெனில், இதோ, நம்மிடத்திலே வருகிற கல்தேயரிடத்தில் சேவிக்கும்படி மிஸ்பாவிலே குடியிருக்கிறேன்; நீங்களோ போய், திராட்சரசத்தையும் பழங்களையும் எண்ணெயையும் சேர்த்து, உங்கள் பாண்டங்களில் வைத்து, உங்கள் வசமாயிருக்கிற ஊர்களில் குடியிருங்கள் என்று ஆணையிட்டுச் சொன்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ோவெனில், இதோ, நம்மிடத்திலே வருகிற கல்தேயரிடத்தில் சேவிக்கும்படி மிஸ்பாவிலே குடியிருக்கிறேன்; நீங்களோ போய், திராட்சரசத்தையும் பழங்களையும் எண்ணெயையும் சேர்த்து, உங்கள் பாண்டங்களில் வைத்து, உங்கள் வசமாயிருக்கிற ஊர்களில் குடியிருங்கள் என்று ஆணையிட்டுச் சொன்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ষের ফসল মজুত করে রাখবে| তোমরা য়ে সমস্ত শহরের দায়িত্ব নিয়েছ সেখানেই থেক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যিহূদার য়ে সব মানুষ মোয়াব, অম্মোন, ইদোম এবং অন্যান্য দেশে চলে গিয়েছিল তারা শুনতে পেলো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বিলের রাজা যিহূদার কিছু গরীব লোককে বন্দী করে না নিয়ে গিয়ে যিহূদাতেই বাস করতে দিয়েছে এবং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তে পারল য়ে সে গদলিয়কে সেই লোকদের রাজ্যপাল নির্বাচিত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যিহূদার লোকরা যখন এই খবর পেলো তখন তারা এই সমস্ত দেশগুলি থেকে যিহূদায় ফিরে এসেছিল| তারা ফি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ছিল গদলিয়র কাছে মিস্পাতে, বসতি স্থাপন করেছিল, প্রচুর পরিমাণে দ্রাক্ষারস তৈরী করেছিল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্রীষ্মকালীন ফলের ফসল সংগ্রহ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কারেহের পুত্র য়োহানন এবং যিহূদার সৈন্যদের আধিকারিকরা মিস্পাতে গদলিয়র কাছে আবার এস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ারা গদলিয়কে বলেছিল, “আপনি কি জানেন য়ে, অম্মোনের লোকদের রাজা বালীস নথনিয়ের পুত্র ইশ্মায়েল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ঠিয়েছে আপনাকে হত্যা করার জন্য?” কিন্তু অহীকামের পুত্র গদলিয় তাদের কথা বিশ্বাস করে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ুতরাং যিহূদার সৈন্যরা মিস্পাতে এসে গদলিয়র সঙ্গে দেখা করতে সুযোগ দিয়েছিল| সৈন্যদের মধ্যে ছিল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খন য়োহানন ব্যক্তিগত ভাবে কথা বলেছিল গদলিয়র সঙ্গে মিস্পাতে| য়োহানন বলেছিল, আমরা আপনাকে হত্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দেব না| “আপনি যদি আমায় অনুমতি দেন, আমি ইশ্মায়েলকে হত্যা করব এবং ফিরে আসব| কেউ এ সম্বন্ধ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তে পারবে না| ইশ্মায়েল এর হাতে আপনাকে হত্যা হতে দেওয়া আমাদের উচিত্‌ নয়| আমরা আপনাকে হারাতে চ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 কারণ আপনি যদি নিহত হন তাহলে যিহূদার লোক আবার বিভিন্ন দেশগুলিতে ছড়িয়ে পড়বে| এবং ফলস্বরূপ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হূদার পড়ে থাকা লোকগুলো প্রাণ হার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িন্তু গদলিয় য়োহাননকে বলেছিল, “না ইশ্মায়েলকে হত্যা করো না| তোমরা ইশ্মায়েল সম্বন্ধে যা বলছ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সত্যি নয়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টি হল প্রভুর একটি বার্তা য়েটি যিরমিয়র কাছে এসেছিল যখন প্রধাণ দেহরক্ষী নবুষরদন তাকে রামা শহ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বিতাড়িত করেছিল| এটা ঘটেছিল যখন নবূষরদন যিরমিয়কে শেকলে বাঁধা অবস্থায় জেরুশালেম এবং যিহূদ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আসা অন্যান্য বন্দীদের সঙ্গে পেয়েছিল যাদের পরে বাবিলে নিয়ে যাওয়া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থনিয়ের পুত্র ইশ্মায়েল, কারেহের দুই পুত্র য়োহানন ও য়োনাথন, তন্হূমতের পুত্র সরায় নটোফা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নবূষরদন যিরমিয়কে খুঁজে পাওয়ার পর বলেছিল, “যিরমিয়, প্রভু, তোমার ঈশ্বর ঘোষণা করেছিলেন য়ে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পর্য়য এই স্থানের ওপর আ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বং এখন তিনি য়ে ভাবে য়েটা হবে বলেছিলেন সেই ভাবে প্রতিটি জিনিষ করলেন| যিহূদার লোকরা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চ্ছার বিরুদ্ধে বহু পাপ কাজ সংগঠিত করেছিল বলেই এই বিপর্য়য ঘটেছিল| তারা প্রভুকে অমান্য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িরমিয় এখন তোমাকে আমি মুক্ত করে দিচ্ছি| আমি তোমার হাতকড়া খুলে দিচ্ছি| তুমি যদি আমা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বিলে আসতে চাও আসতে পারো| আমি তোমার সব রকম খেযাল রাখব| আর যদি না য়েতে চাও এসো না| এটা কোন ব্যাপ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য়| তোমার জন্য সব রাস্তা খোলা| যেখানে খুশি তুমি য়েতে পা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অথবা তুমি গিয়ে শাফনের পৌত্র অহীকামের পুত্র গদলিয়র সঙ্গে থাকতে পারো| বাবিলের রাজা গদলিয়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হূদার রাজ্যপাল হিসেবে নিযুক্ত করেছেন| সুতরাং যিহূদার লোকদের কাছেও ফিরে য়েতে পার, গদলিয়র সঙ্গে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তে পারো অথবা যেখানে খুশী তুমি যাও|”এরপর নবূষরদন যিরমিয়কে কিছু খাবার এবং একটি উপহার দিয়ে মুক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ফ-এর পুত্ররা এবং মাখাথীযের পুত্র যাসনিয় এবং তাদের লোকর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দ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ুতরাং যিরমিয় মিস্পাতে গিয়েছিল অহীকামের পুত্র গদলিয়র কাছে| যিহূদায় পড়ে থাকা লোকগুলো স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রমিয় গদলিয়র সঙ্গে বাস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জেরুশালেম যখন ধ্বংস হয়েছিল তখন যিহূদার কিছু সেনা আধিকারিক এবং তাদের সৈন্যরা খোলা দেশটিতে র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য়েছিল| তারা শুনলো য়ে বাবিলের রাজা অহীকামের পুত্র গদলিয়কে, যারা খুব গরীব ছিল এবং যাদের বন্দ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সেবে বাবিলে নিয়ে যাওয়া হয়নি সেই সব পুরুষ, স্ত্রীলোক এবং শিশুদের রাজ্যপাল হিসেবে নিযুক্ত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হূদার গরীব লোকদের বাবিলের সৈন্যরা বন্দী করে নিয়ে না গিয়ে নবূষরদনের নির্দেশে সেখানেই জমি-জম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তাদের প্রতিষ্ঠিত হবার সুযোগ দ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গদলিয় ঐ সৈন্যদের নিরাপত্তা দেবার জন্য একটি শপথ নিয়ে বলেছিল: “সৈন্যগণ তোমাদের কোন ভয় নেই|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খানে থেকে যাও, বসতি স্থাপন করো এবং বাবিলের রাজার সেবা কর| বাবিলেই তোমরা গিয়ে স্থায়ীভাবে বস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রু করো| তোমাদের তাতে মঙ্গল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ি বয়ং মিস্পাতে থাকব| আমি তোমাদের হয়ে কল্দীয অধিবাসীদের কাছে বলব| ওটা তোমরা আমার ওপর ছে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ও| কিন্তু তোমাদের দ্রাক্ষা থেকে দ্রাক্ষারস তৈরী করতে হবে| গ্রীষ্মকালীন ফলের এবং তৈলবীজের চাষ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2026-07-31T14:44:27Z</dcterms:created>
  <dcterms:modified xsi:type="dcterms:W3CDTF">2026-07-31T14:44:27Z</dcterms:modified>
  <dc:title>எரேமியா : 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