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ாருமற்ற அகதி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ள்வார்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ல்லி கதற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ந்தினீரே உம் கரத்தால் (ஆறுதலி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ற்றார் பெற்றார் யாவும் இழ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மையாக உம்மேல் சார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ராய் கைவிடேன் எ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ம் கேட்டு சாந்தி அடைந்தேன் (ஆறுதலி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ல் தீர்க்கும் வல்ல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ு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ு பா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ம் மாயை என்றறி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ஒன்றும் இல்லை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த்தவர் பிரி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என்னை விட்டுப் பிரியார் (ஆறுதலி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2026-09-16T18:53:26Z</dcterms:created>
  <dcterms:modified xsi:type="dcterms:W3CDTF">2026-09-16T18:53:26Z</dcterms:modified>
  <dc:title>துதிப் பாடல்கள் : 344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