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739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44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யாருமற்ற அகதியான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44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ஏற்றுக் கொள்வார் யாருமி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44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று சொல்லி கதறும் போ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44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ஏந்தினீரே உம் கரத்தால் (ஆறுதலின்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44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உற்றார் பெற்றார் யாவும் இழந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4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ரிமையாக உம்மேல் சார்ந்த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44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ிக்கற்றோராய் கைவிடேன் என்ற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44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த்தம் கேட்டு சாந்தி அடைந்தேன் (ஆறுதலின்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44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றுதலின் நாயக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44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லல் தீர்க்கும் வல்லவ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44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வம் போக்கும் பரிசுத்த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4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தம் பணிந்து பாடுவே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44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உலகம் மாயை என்றறிந்த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44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லகில் ஒன்றும் இல்லை ஐ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44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ேசித்தவர் பிரிந்திட்டா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44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ேசர் என்னை விட்டுப் பிரியார் (ஆறுதலின்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44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3">
  <a:themeElements>
    <a:clrScheme name="Theme6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2026-07-30T14:18:46Z</dcterms:created>
  <dcterms:modified xsi:type="dcterms:W3CDTF">2026-07-30T14:18:46Z</dcterms:modified>
  <dc:title>துதிப் பாடல்கள் : 344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