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7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t thou not come, O soul opprest, 
To Him who offers peace and rest ? 
While Jesus pleads, no longer stay; 
He's calling thee to-d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is call - - ing, gently call - - ing, 
Do not turn from Him away ; 
He is call - - ing, gently call - - ing, 
He is calling thee to-da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ilt thou not heed the Saviour's voice,
Believe His word, make Him thy choice ? 
Accept His grace without delay; 
He's calling thee to-d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hear Him say,  Be not afraid, 
On Me thy load of guilt was laid ;  
Come unto Me,  I am the Way ;  
He's calling thee to-day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 wandering one, no longer roam 
Away from God, away from home ; 
The Spirit's voice at once obey ; 
He's calling thee to-d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2026-06-18T11:20:34Z</dcterms:created>
  <dcterms:modified xsi:type="dcterms:W3CDTF">2026-06-18T11:20:34Z</dcterms:modified>
  <dc:title>Hymn : 394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