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presProps" Target="presProps.xml"/>
  <Relationship Id="rId64" Type="http://schemas.openxmlformats.org/officeDocument/2006/relationships/viewProps" Target="viewProps.xml"/>
  <Relationship Id="rId6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உடனே அவள் ஓடி, சீமோன் பேதுருவினிடத்திலும் இயேசுவுக்கு அன்பாயிருந்த மற்றச் சீஷனிடத்திலும் போய்: கர்த்தரைக் கல்லறையிலிருந்து எடுத்துக்கொண்டு போய்விட்டார்கள், அவரை வைத்த இடம் எங்களுக்குத் தெரியவில்லை என்றா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உடனே அவள் ஓடி, சீமோன் பேதுருவினிடத்திலும் இயேசுவுக்கு அன்பாயிருந்த மற்றச் சீஷனிடத்திலும் போய்: கர்த்தரைக் கல்லறையிலிருந்து எடுத்துக்கொண்டு போய்விட்டார்கள், அவரை வைத்த இடம் எங்களுக்குத் தெரியவில்லை என்றா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பேதுருவும் மற்றச் சீஷனும் கல்லறையினிடத்திற்குப் போகும்படி புறப்பட்டு, இருவரும் ஒருமித்து ஓடின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ேதுருவைப்பார்க்கிலும் மற்றச் சீஷன் துரிதமாய் ஓடி, முந்திக் கல்லறையினிடத்தில் வந்து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ேதுருவைப்பார்க்கிலும் மற்றச் சீஷன் துரிதமாய் ஓடி, முந்திக் கல்லறையினிடத்தில் வந்து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தற்குள்ளே குனிந்துபார்த்து, சீலைகள் கிடக்கிறதைக் கண்டான்; ஆனாலும் அவன் உள்ளே போகவில்லை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சீமோன் பேதுரு அவனுக்குப்பின்னே வந்து, கல்லறைக்குள்ளே பிரவேசித்து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சீமோன் பேதுரு அவனுக்குப்பின்னே வந்து, கல்லறைக்குள்ளே பிரவேசித்து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ீலைகள் கிடக்கிறதையும், அவருடைய தலையில் சுற்றியிருந்த சீலை மற்றச்சீலைகளுடனே வைத்திராமல் தனியே ஒரு இடத்திலே சுருட்டி வைத்திருக்கிறதையும் கண்ட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ீலைகள் கிடக்கிறதையும், அவருடைய தலையில் சுற்றியிருந்த சீலை மற்றச்சீலைகளுடனே வைத்திராமல் தனியே ஒரு இடத்திலே சுருட்டி வைத்திருக்கிறதையும் கண்ட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தோமா அவருக்குப் பிரதியுத்தரமாக என் ஆண்டவரே! என் தேவனே! என்ற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ுந்திக் கல்லறையினிடத்திற்கு வந்த மற்றச் சீஷனும் அப்பொழுது உள்ளே பிரவேசித்து, கண்டு விசுவாசித்த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ுந்திக் கல்லறையினிடத்திற்கு வந்த மற்றச் சீஷனும் அப்பொழுது உள்ளே பிரவேசித்து, கண்டு விசுவாசித்த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 மரித்தோரிலிருந்து எழுந்திருக்கவேண்டும் என்கிற வேதவாக்கியத்தை அவர்கள் இன்னும் அறியாதிருந்த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 மரித்தோரிலிருந்து எழுந்திருக்கவேண்டும் என்கிற வேதவாக்கியத்தை அவர்கள் இன்னும் அறியாதிருந்த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ின்பு அந்தச் சீஷர்கள் தங்களுடைய இடத்திற்குத் திரும்பிப்போன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ரியாள் கல்லறையினருகே வெளியே நின்று அழுதுகொண்டிருந்தாள்; அப்படி அழுதுகொண்டிருக்கையில் அவள் குனிந்து கல்லறைக்குள்ளே பார்த்து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ரியாள் கல்லறையினருகே வெளியே நின்று அழுதுகொண்டிருந்தாள்; அப்படி அழுதுகொண்டிருக்கையில் அவள் குனிந்து கல்லறைக்குள்ளே பார்த்து,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யேசுவின் சரீரம் வைக்கப்பட்டிருந்த இடத்திலே வெள்ளுடை தரித்தவர்களாய் இரண்டு தூதர்கள், தலைமாட்டில் ஒருவனும் கால்மாட்டில் ஒருவனுமாக, உட்கார்ந்திருக்கிறதைக் கண்டா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யேசுவின் சரீரம் வைக்கப்பட்டிருந்த இடத்திலே வெள்ளுடை தரித்தவர்களாய் இரண்டு தூதர்கள், தலைமாட்டில் ஒருவனும் கால்மாட்டில் ஒருவனுமாக, உட்கார்ந்திருக்கிறதைக் கண்டா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கள் அவளை நோக்கி: ஸ்திரீயே, ஏன் அழுகிறாய் என்றார்கள். அதற்கு அவள்: என் ஆண்டவரை எடுத்துக்கொண்டு போய்விட்டார்கள், அவரை வைத்த இடம் எனக்குத் தெரியவில்லை என்றா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தற்கு இயேசு: தோமாவே, நீ என்னைக் கண்டதினாலே விசுவாசித்தாய், காணாதிருந்தும் விசுவாசிக்கிறவர்கள் பாக்கியவான்கள் என்ற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கள் அவளை நோக்கி: ஸ்திரீயே, ஏன் அழுகிறாய் என்றார்கள். அதற்கு அவள்: என் ஆண்டவரை எடுத்துக்கொண்டு போய்விட்டார்கள், அவரை வைத்த இடம் எனக்குத் தெரியவில்லை என்றா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வைகளைச் சொல்லிப் பின்னாகத் திரும்பி, இயேசு நிற்கிறதைக் கண்டாள்; ஆனாலும் அவரை இயேசு என்று அறியாதிருந்தா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யேசு அவளைப் பார்த்து ஸ்திரீயே, ஏன் அழுகிறாய், யாரைத் தேடுகிறாய் என்றார். அவள், அவரைத் தோட்டக்காரனென்று எண்ணி: ஐயா, நீர் அவரை எடுத்துக்கொண்டுபோனதுண்டானால், அவரை வைத்த இடத்தை எனக்குச் சொல்லும், நான் போய் அவரை எடுத்துக்கொள்ளுவேன் என்றா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யேசு அவளைப் பார்த்து ஸ்திரீயே, ஏன் அழுகிறாய், யாரைத் தேடுகிறாய் என்றார். அவள், அவரைத் தோட்டக்காரனென்று எண்ணி: ஐயா, நீர் அவரை எடுத்துக்கொண்டுபோனதுண்டானால், அவரை வைத்த இடத்தை எனக்குச் சொல்லும், நான் போய் அவரை எடுத்துக்கொள்ளுவேன் என்றா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யேசு அவளைப் பார்த்து ஸ்திரீயே, ஏன் அழுகிறாய், யாரைத் தேடுகிறாய் என்றார். அவள், அவரைத் தோட்டக்காரனென்று எண்ணி: ஐயா, நீர் அவரை எடுத்துக்கொண்டுபோனதுண்டானால், அவரை வைத்த இடத்தை எனக்குச் சொல்லும், நான் போய் அவரை எடுத்துக்கொள்ளுவேன் என்றா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யேசு அவளை நோக்கி: மரியாளே என்றார். அவள் திரும்பிப் பார்த்து; ரபூனி என்றாள்; அதற்குப் போதகரே என்று அர்த்தமாம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யேசு அவளை நோக்கி: மரியாளே என்றார். அவள் திரும்பிப் பார்த்து; ரபூனி என்றாள்; அதற்குப் போதகரே என்று அர்த்தமாம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யேசு அவளை நோக்கி: என்னைத் தொடாதே, நான் இன்னும் என் பிதாவினிடத்திற்கு ஏறிப்போகவில்லை; நீ என் சகோதரரிடத்திற்குப் போய், நான் என் பிதாவினிடத்திற்கும் உங்கள் பிதாவினிடத்திற்கும், என் தேவனிடத்திற்கும் உங்கள் தேவனிடத்திற்கும் ஏறிப்போகிறேன் என்று அவர்களுக்குச் சொல்லு என்றார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யேசு அவளை நோக்கி: என்னைத் தொடாதே, நான் இன்னும் என் பிதாவினிடத்திற்கு ஏறிப்போகவில்லை; நீ என் சகோதரரிடத்திற்குப் போய், நான் என் பிதாவினிடத்திற்கும் உங்கள் பிதாவினிடத்திற்கும், என் தேவனிடத்திற்கும் உங்கள் தேவனிடத்திற்கும் ஏறிப்போகிறேன் என்று அவர்களுக்குச் சொல்லு என்றார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யேசு அவளை நோக்கி: என்னைத் தொடாதே, நான் இன்னும் என் பிதாவினிடத்திற்கு ஏறிப்போகவில்லை; நீ என் சகோதரரிடத்திற்குப் போய், நான் என் பிதாவினிடத்திற்கும் உங்கள் பிதாவினிடத்திற்கும், என் தேவனிடத்திற்கும் உங்கள் தேவனிடத்திற்கும் ஏறிப்போகிறேன் என்று அவர்களுக்குச் சொல்லு என்ற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தற்கு இயேசு: தோமாவே, நீ என்னைக் கண்டதினாலே விசுவாசித்தாய், காணாதிருந்தும் விசுவாசிக்கிறவர்கள் பாக்கியவான்கள் என்றார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மகதலேனா மரியாள் போய், தான் கர்த்தரைக் கண்டதையும், அவர் தன்னுடனே சொன்னவகளையும் சீஷருக்கு அறிவித்தா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மகதலேனா மரியாள் போய், தான் கர்த்தரைக் கண்டதையும், அவர் தன்னுடனே சொன்னவகளையும் சீஷருக்கு அறிவித்தா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வாரத்தின் முதல்நாளாகிய அன்றையத்தினம் சாயங்காலவேளையிலே சீஷர்கள் கூடியிருந்த இடத்தில், யூதர்களுக்குப் பயந்ததினால் கதவுகள் பூட்டியிருக்கையில், இயேசு வந்து நடுவே நின்று: உங்களுக்குச் சமாதானம் என்றார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வாரத்தின் முதல்நாளாகிய அன்றையத்தினம் சாயங்காலவேளையிலே சீஷர்கள் கூடியிருந்த இடத்தில், யூதர்களுக்குப் பயந்ததினால் கதவுகள் பூட்டியிருக்கையில், இயேசு வந்து நடுவே நின்று: உங்களுக்குச் சமாதானம் என்றா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ர் இப்படிச் சொல்லித் தம்முடைய கைகளையும் விலாவையும் அவர்களுக்குக் காண்பித்தார். சீஷர்கள் கர்த்தரைக்கண்டு சந்தோஷப்பட்டார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ர் இப்படிச் சொல்லித் தம்முடைய கைகளையும் விலாவையும் அவர்களுக்குக் காண்பித்தார். சீஷர்கள் கர்த்தரைக்கண்டு சந்தோஷப்பட்டா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யேசு மறுபடியும் அவர்களை நோக்கி: உங்களுக்குச் சமாதானமுண்டாவதாக; பிதா என்னை அனுப்பினதுபோல நானும் உங்களை அனுப்புகிறேன் என்று சொல்லி,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யேசு மறுபடியும் அவர்களை நோக்கி: உங்களுக்குச் சமாதானமுண்டாவதாக; பிதா என்னை அனுப்பினதுபோல நானும் உங்களை அனுப்புகிறேன் என்று சொல்லி,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்கள்மேல் ஊதி பரிசுத்த ஆவியைப் பெற்றுக்கொள்ளுங்கள்;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எவர்களுடைய பாவங்களை மன்னிக்கிறீர்களோ அவைகள் அவர்களுக்கு மன்னிக்கப்படும், எவர்களுடைய பாவங்களை மன்னியாதிருக்கிறீர்களோ அவைகள் அவர்களுக்கு மன்னிக்கப்படாதிருக்கும் என்ற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இந்தப் புஸ்தகத்தில் எழுதியிராத வேறு அநேக அற்புதங்களையும் இயேசு தமது சீஷருக்கு முன்பாகச் செய்தார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எவர்களுடைய பாவங்களை மன்னிக்கிறீர்களோ அவைகள் அவர்களுக்கு மன்னிக்கப்படும், எவர்களுடைய பாவங்களை மன்னியாதிருக்கிறீர்களோ அவைகள் அவர்களுக்கு மன்னிக்கப்படாதிருக்கும் என்றார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யேசு வந்திருந்தபோது பன்னிருவரில் ஒருவனாகிய திதிமு என்னப்பட்ட தோமா என்பவன் அவர்களுடனேகூட இருக்கவில்லை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யேசு வந்திருந்தபோது பன்னிருவரில் ஒருவனாகிய திதிமு என்னப்பட்ட தோமா என்பவன் அவர்களுடனேகூட இருக்கவில்லை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மற்றச் சீஷர்கள்: கர்த்தரைக் கண்டோம் என்று அவனுடனே சொன்னார்கள். அதற்கு அவன் அவருடைய கைகளில் ஆணிகளினாலுண்டான காயத்தை நான் கண்டு, அந்தக் காயத்திலே என் விரலையிட்டு, என் கையை அவருடைய விலாவிலே போட்டாலொழிய விசுவாசிக்கமாட்டேன் என்றா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மற்றச் சீஷர்கள்: கர்த்தரைக் கண்டோம் என்று அவனுடனே சொன்னார்கள். அதற்கு அவன் அவருடைய கைகளில் ஆணிகளினாலுண்டான காயத்தை நான் கண்டு, அந்தக் காயத்திலே என் விரலையிட்டு, என் கையை அவருடைய விலாவிலே போட்டாலொழிய விசுவாசிக்கமாட்டேன் என்றா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மற்றச் சீஷர்கள்: கர்த்தரைக் கண்டோம் என்று அவனுடனே சொன்னார்கள். அதற்கு அவன் அவருடைய கைகளில் ஆணிகளினாலுண்டான காயத்தை நான் கண்டு, அந்தக் காயத்திலே என் விரலையிட்டு, என் கையை அவருடைய விலாவிலே போட்டாலொழிய விசுவாசிக்கமாட்டேன் என்றா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மறுபடியும் எட்டுநாளைக்குப்பின்பு அவருடைய சீஷர்கள் வீட்டுக்குள்ளே இருந்தார்கள்; தோமாவும் அவர்களுடனேகூட இருந்தான்; கதவுகள் பூட்டப்பட்டிருந்தது. அப்பொழுது இயேசு வந்து நடுவே நின்று: உங்களுக்குச் சமாதானம் என்றார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மறுபடியும் எட்டுநாளைக்குப்பின்பு அவருடைய சீஷர்கள் வீட்டுக்குள்ளே இருந்தார்கள்; தோமாவும் அவர்களுடனேகூட இருந்தான்; கதவுகள் பூட்டப்பட்டிருந்தது. அப்பொழுது இயேசு வந்து நடுவே நின்று: உங்களுக்குச் சமாதானம் என்றார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மறுபடியும் எட்டுநாளைக்குப்பின்பு அவருடைய சீஷர்கள் வீட்டுக்குள்ளே இருந்தார்கள்; தோமாவும் அவர்களுடனேகூட இருந்தான்; கதவுகள் பூட்டப்பட்டிருந்தது. அப்பொழுது இயேசு வந்து நடுவே நின்று: உங்களுக்குச் சமாதானம் என்றார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பின்பு அவர் தோமாவை நோக்கி: நீ உன் விரலை இங்கே நீட்டி, என் கைகளைப் பார், உன் கையை நீட்டி, என் விலாவிலே போடு, அவிசுவாசியாயிராமல் விசுவாசியாயிரு என்ற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இயேசு தேவனுடைய குமாரனாகிய கிறிஸ்து என்று நீங்கள் விசுவாசிக்கும்படியாகவும், விசுவாசித்து அவருடைய நாமத்தினாலே நித்தியஜீவனை அடையும்படியாகவும், இவைகள் எழுதப்பட்டிருக்கிறது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பின்பு அவர் தோமாவை நோக்கி: நீ உன் விரலை இங்கே நீட்டி, என் கைகளைப் பார், உன் கையை நீட்டி, என் விலாவிலே போடு, அவிசுவாசியாயிராமல் விசுவாசியாயிரு என்ற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இயேசு தேவனுடைய குமாரனாகிய கிறிஸ்து என்று நீங்கள் விசுவாசிக்கும்படியாகவும், விசுவாசித்து அவருடைய நாமத்தினாலே நித்தியஜீவனை அடையும்படியாகவும், இவைகள் எழுதப்பட்டிருக்கிறத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வாரத்தின் முதல் நாள் காலையில், அதிக இருட்டோடே, மகதலேனா மரியாள் கல்லறையினிடத்திற்கு வந்து கல்லறையை அடைத்திருந்த கல் எடுத்துப்போட்டிருக்கக்கண்டா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வாரத்தின் முதல் நாள் காலையில், அதிக இருட்டோடே, மகதலேனா மரியாள் கல்லறையினிடத்திற்கு வந்து கல்லறையை அடைத்திருந்த கல் எடுத்துப்போட்டிருக்கக்கண்டா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895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তখন তিনি শিমোন পিতর ও যীশুর সেই শিষ্য যাকে যীশু ভালোবাসতেন তাঁদেব কাছে ছুটে গেলেন৷ মরিয়ম বললেন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‘তারা প্রভুকে সমাধি থেকে তুলে নিয়ে গেছে৷ আমরা কেউ জানি না, তারা কোথায় তাঁকে রেখেছে!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তখন পিতর ও সেই অন্য শিষ্য সেখান থেকে বেরিয়ে সমাধির কাছে গে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তাঁরা দুজনে এক সঙ্গে দৌড়াতে লাগলেন, কিন্তু সেই অন্য শিষ্য পিতরের থেকে আগে দৌড়ে সেই সমাধির কাছ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থমে পৌঁছা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তিনি ঝুঁকে পড়ে দেখলেন, সেখানে সেই মসীনার কাপড়গুলি পড়ে আছে, তবু ভেতরে গেলেন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শিমোন পিতর যিনি তাঁর পেছনে পেছনে আসছিলেন তিনিও এসে পৌঁছালেন আর সমাধি গুহার মধ্যে ঢুকলেন৷ তিন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খলেন, মসীনার সেই কাপড়গুলি সেখানে পড়ে আছ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আর কবর দেবার য়ে কাপড়টি দিয়ে যীশুর মুখ ও মাথা ঢাকা ছিল, সেটি ঐ মসীনার কাপড়ের সঙ্গে নেই, ত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গোটানো অবস্থায় এক পাশে পড়ে আছ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এর উত্তরে থোমা তাঁকে বললেন, ‘প্রভু, আমার, ঈশ্বর আমার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এরপর সেই শিষ্য যিনি প্রথমে সমাধির কাছে গিয়েছিলেন তিনিও ভেতরে ঢুকলেন এবং সবকিছু দেখে বিশ্বা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কারণ শাস্ত্রে একথা বলা হয়েছে য়ে মৃতদের মধ্য থেকে তাঁকে অবশ্যই পুনরুত্থিত হতে হবে৷ সেটি তাঁ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খনও বোঝেন ন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এরপর সেই শিষ্যরা নিজেদের জায়গায় ফিরে গে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মরিয়ম কিন্তু সমাধির বাইরে দাঁড়িয়ে কাঁদছিলেন৷ তিনি কাঁদতে কাঁদতে ঝুঁকে পড়ে সমাধির ভেতরট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ক্ষ্য কর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0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আর দেখলেন শুভ্র পোশাক পরে দুজন স্বর্গদূত যীশুর দেহ য়েখানে শোযানো ছিল সেখানে বসে আছেন৷ একজন তাঁ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0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াথার দিকে, আর একজন তাঁর পায়ের দিক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0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তাঁরা মরিয়মকে বললেন, ‘নারী, তুমি কাঁদছ কেন?’মরিয়ম তাঁদের বললেন, ‘তারা আমার প্রভুকে নিয়ে গেছ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যীশু তাঁকে বললেন, ‘তুমি আমায় দেখেছ তাই বিশ্বাস করেছ৷ ধন্য তারা, যাঁরা আমাকে না দেখেও বিশ্বা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0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র আমি জানি না তাঁকে কোথায় রেখেছে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0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একথা বলতে বলতে তিনি যীশুকে দাঁড়িয়ে থাকতে দেখলেন কিন্তু চিনতে পারলেন না য়ে উনি যীশু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0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যীশু তাঁকে বললেন, ‘নারী, তুমি কাঁদছ কেন? তুমি কাকে খুঁজছ?’মরিয়ম তাঁকে বাগানের মালী মনে ক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0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ললেন, ‘মহাশয়, আপনি যদি তাঁকে নিয়ে গিয়ে থাকেন তবে আমায় বলুন তাঁকে কোথায় রেখেছেন, আমি তাঁ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0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িয়ে যাব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0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যীশু তাঁকে বললেন, ‘মরিয়ম৷’তিনি ফিরে তাকালেন, আর তাঁকে ইহুদীদের ভাষায় বললেন, ‘রব্বি’ যার অর্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0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‘গুরু’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0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যীশু তাঁকে বললেন, ‘আমাকে ধরো না, কারণ আমি উর্দ্ধে পিতার কাছে এখনও যাইনি৷ কিন্তু তুমি আমার ভাই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0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াছে যাও, আর তাদের বল, ‘যিনি আমার পিতা ও তোমাদের পিতা আর আমার ঈশ্বর ও তোমাদের ঈশ্বর, উর্দ্ধে আ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0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ঁর কাছে যাচ্ছি৷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0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তখন মরিয়ম মগ্দলিনী শিষ্যদের কাছে গিয়ে এই খবর জানিয়ে বললেন, ‘আমি প্রভুকে দেখেছি!’ আর জানালে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0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়ে প্রভু তাঁকে এই কথা বলেছ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0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দিনটা ছিল রবিবার, সেদিন সন্ধ্যায় শিষ্যরা একটি ঘরে জড়ো হলেন৷ ইহুদীদের ভয়ে তাঁরা ঘরের দরজায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0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চাবি দিয়ে দিলেন৷ এমন সময় যীশু এসে তাঁদের মাঝে দাঁড়ালেন, আর বললেন, ‘তোমাদের শান্তি হোক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0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একথা বলার পর তিনি তাঁদেরকে তাঁর হাত ও পাঁজরের পাশটা দেখালেন৷ শিষ্যেরা প্রভুকে দেখতে পেয়ে খুব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0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নন্দিত হ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0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এরপর যীশু আবার তাঁদের বললেন, ‘তোমাদের শান্তি হোক! পিতা য়েমন আমাকে পাঠিয়েছেন, আমিও তেমন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0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াদের পাঠাচ্ছি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0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এই বলে তিনি তাঁদের ওপর ফুঁ দিলেন, আর বললেন, ‘তোমরা পবিত্র আত্মা গ্রহণ কর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0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যদি তোমরা কোন লোকের পাপ ক্ষমা কর, তবে তাদের পাপ ক্ষমা পাবে, আর যদি কারো পাপ ক্ষমা না কর ত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যীশু তাঁর শিষ্যদের সামনে আরো অনেক অলৌকিক চিহ্নকার্য় করেছিলেন, যা এই বইতে সব লেখা হয় ন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0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পের ক্ষমা হবে না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0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কিন্তু যীশু যখন সেখানে এসেছিলেন তখন সেই বারোজন শিষ্য়ের একজন থোমা,যাঁর অপর নাম দিদুমঃ তিন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0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ঁদের সঙ্গে ছিলেন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0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অন্য শিষ্যেরা তাঁকে বললেন, ‘আমরা প্রভুকে দেখেছি!’ কিন্তু তিনি তাঁদের বললেন, ‘আমি যদি তাঁর দুহা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0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েরেকের চিহ্ন না দেখি, আর সেই পেরেক বিদ্ধ জায়গায় আমার আঙ্গুল না দিই, আর তাঁর পাঁজরের নীচে আমার হা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0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া দিই, তাহলে আমি কিছুতেই বিশ্বাস করব না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0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এক সপ্তাহ পর তাঁর শিষ্যরা আবার একটি ঘরের মধ্যে ছিলেন, আর সেদিন থোমা তাঁদের সঙ্গে ছিলেন৷ ঘরে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0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রজাগুলি তখন চাবি দেওযা ছিল৷ এমন সময়ে যীশু সেখানে এলেন ও তাঁদের মাঝখানে দাঁড়িয়ে বললেন, ‘তোম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0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ান্তি হোক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0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এরপর তিনি থোমাকে বললেন, ‘এখানে তোমার আঙ্গুল দাও, আর আমার হাত দুটি দেখ৷ তোমার হাত বাড়িয়ে আম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কিন্তু এসব লেখা হয়েছে যাতে তোমরা বিশ্বাস করতে পার য়ে যীশুই খ্রীষ্ট, ঈশ্বরের পুত্র; আর এ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0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ঁজরের নীচে দাও৷ সন্দেহ কোরো না, বিশ্বাস কর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শ্বাসের দ্বারা তাঁর নামের মধ্য দিয়ে তোমরা সকলে য়েন শাশ্বত জীবন লাভ করতে পার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রবিবার দিন সকাল সকাল মরিয়ম মগ্দলিনী সেই সমাধির কাছে গেলেন, য়েখানে যীশুর দেহ রাখা ছিল৷ তখন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ন্ধকার ছিল৷ তিনি দেখলেন য়ে সমাধি গুহার মুখে য়ে বড় পাথরখানি ছিল তা সরিয়ে ফেলা হয়েছ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2026-08-02T12:20:48Z</dcterms:created>
  <dcterms:modified xsi:type="dcterms:W3CDTF">2026-08-02T12:20:48Z</dcterms:modified>
  <dc:title>யோவான் : 20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