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என்னுடனே சொன்னது: சிங்கமும் பாலசிங்கமும் தங்கள் இரையைப் பிடித்திருக்கும்போது கெர்ச்சித்து, தங்களுக்கு விரோதமாய்க் கூப்பிடுகிற திரளான மேய்ப்பரின் சத்தத்தினாலே கலங்காமலும், அவர்கள் அமளியினாலே பணியாமலும் இருக்கிறதுபோல, சேனைகளின் கர்த்தர் சீயோன்மலைக்காகவும், அதின் மேட்டுக்காகவும் யுத்தம்பண்ண இறங்க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என்னுடனே சொன்னது: சிங்கமும் பாலசிங்கமும் தங்கள் இரையைப் பிடித்திருக்கும்போது கெர்ச்சித்து, தங்களுக்கு விரோதமாய்க் கூப்பிடுகிற திரளான மேய்ப்பரின் சத்தத்தினாலே கலங்காமலும், அவர்கள் அமளியினாலே பணியாமலும் இருக்கிறதுபோல, சேனைகளின் கர்த்தர் சீயோன்மலைக்காகவும், அதின் மேட்டுக்காகவும் யுத்தம்பண்ண இறங்க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என்னுடனே சொன்னது: சிங்கமும் பாலசிங்கமும் தங்கள் இரையைப் பிடித்திருக்கும்போது கெர்ச்சித்து, தங்களுக்கு விரோதமாய்க் கூப்பிடுகிற திரளான மேய்ப்பரின் சத்தத்தினாலே கலங்காமலும், அவர்கள் அமளியினாலே பணியாமலும் இருக்கிறதுபோல, சேனைகளின் கர்த்தர் சீயோன்மலைக்காகவும், அதின் மேட்டுக்காகவும் யுத்தம்பண்ண இறங்குவ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றந்து காக்கிற பட்சிகளைப்போல, சேனைகளின் கர்த்தர் எருசலேமின்மேல் ஆதரவாக இருப்பார்; அவர் அதைக் காத்துத் தப்பப்பண்ணுவார்; அவர் கடந்துவந்து அதை விடுவ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றந்து காக்கிற பட்சிகளைப்போல, சேனைகளின் கர்த்தர் எருசலேமின்மேல் ஆதரவாக இருப்பார்; அவர் அதைக் காத்துத் தப்பப்பண்ணுவார்; அவர் கடந்துவந்து அதை விடுவி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ே, நீங்கள் முற்றிலும் விட்டுவிலகினவரிடத்தில் திரும்ப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ுக்குப் பாவமாக உங்கள் கைகள் செய்திருந்த வெள்ளி விக்கிரகங்களையும், பொன் விக்கிரகங்களையும், உங்களில் ஒவ்வொருவரும் அக்காலத்திலே வெறுத்துவிடுவ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வீரனுடைய பட்டயம் அல்லாத பட்டயத்தாலே அசீரியன் விழுவான்; நீசனுடைய பட்டயம் அல்லாத பட்டயமே அவனைப் பட்சிக்கும்; அவன் பட்டயத்துக்குத் தப்ப ஓடுவான்; அவன் வாலிபர் கலைந்துபோ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வீரனுடைய பட்டயம் அல்லாத பட்டயத்தாலே அசீரியன் விழுவான்; நீசனுடைய பட்டயம் அல்லாத பட்டயமே அவனைப் பட்சிக்கும்; அவன் பட்டயத்துக்குத் தப்ப ஓடுவான்; அவன் வாலிபர் கலைந்துபோ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டைய கன்மலை பயத்தினால் ஒழிந்துபோம், அவர்களுடைய பிரபுக்கள் கொடியைக் கண்டு கலங்குவார்கள் என்பதை, சீயோனில் நெருப்பையும் எருசலேமில் சூளையையுமுடைய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ாயமடையும்படி இஸ்ரவேலுடைய பரிசுத்தரை நோக்காமலும், கர்த்தரைத் தேடாமலும், எகிப்துக்குப்போய், குதிரைகள்மேல் நம்பிக்கைவைத்து, இரதங்கள் அநேமாயிருப்பதினால் அவைகளை நாடி, குதிரைவீரர் மகா பெலசாலிகளாயிருப்பதினால் அவர்களை நம்பிக்கொண்டிருக்கிறவர்களுக்கு ஐயோ!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டைய கன்மலை பயத்தினால் ஒழிந்துபோம், அவர்களுடைய பிரபுக்கள் கொடியைக் கண்டு கலங்குவார்கள் என்பதை, சீயோனில் நெருப்பையும் எருசலேமில் சூளையையுமுடைய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ாயமடையும்படி இஸ்ரவேலுடைய பரிசுத்தரை நோக்காமலும், கர்த்தரைத் தேடாமலும், எகிப்துக்குப்போய், குதிரைகள்மேல் நம்பிக்கைவைத்து, இரதங்கள் அநேமாயிருப்பதினால் அவைகளை நாடி, குதிரைவீரர் மகா பெலசாலிகளாயிருப்பதினால் அவர்களை நம்பிக்கொண்டிருக்கிறவர்களுக்கு ஐயோ!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ாயமடையும்படி இஸ்ரவேலுடைய பரிசுத்தரை நோக்காமலும், கர்த்தரைத் தேடாமலும், எகிப்துக்குப்போய், குதிரைகள்மேல் நம்பிக்கைவைத்து, இரதங்கள் அநேமாயிருப்பதினால் அவைகளை நாடி, குதிரைவீரர் மகா பெலசாலிகளாயிருப்பதினால் அவர்களை நம்பிக்கொண்டிருக்கிறவர்களுக்கு ஐயோ!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ம் ஞானமுள்ளவர்; அவர் தம்முடைய வார்த்தைகளை மறுக்காமல், தீங்கு வரப்பண்ணி, தீமை செய்கிறவர்களின் வீட்டுக்கும், அக்கிரமக்காரருக்குச் சகாயஞ்செய்கிறவர்களுக்கும் விரோதமாக எழும்ப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ம் ஞானமுள்ளவர்; அவர் தம்முடைய வார்த்தைகளை மறுக்காமல், தீங்கு வரப்பண்ணி, தீமை செய்கிறவர்களின் வீட்டுக்கும், அக்கிரமக்காரருக்குச் சகாயஞ்செய்கிறவர்களுக்கும் விரோதமாக எழும்ப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கிப்தியர் தெய்வம் அல்ல, மனுஷர்தானே அவர்களுடைய குதிரைகள் ஆவியல்ல, மாம்சந்தானே; கர்த்தர் தமது கரத்தை நீட்டுவார், அப்பொழுது சகாயம் செய்கிறவனும் இடறி, சகாயம் பெறுகிறவனும் விழுந்து, அனைவரும் ஏகமாய் அழிந்துபோ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கிப்தியர் தெய்வம் அல்ல, மனுஷர்தானே அவர்களுடைய குதிரைகள் ஆவியல்ல, மாம்சந்தானே; கர்த்தர் தமது கரத்தை நீட்டுவார், அப்பொழுது சகாயம் செய்கிறவனும் இடறி, சகாயம் பெறுகிறவனும் விழுந்து, அனைவரும் ஏகமாய் அழிந்துபோ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கிப்தியர் தெய்வம் அல்ல, மனுஷர்தானே அவர்களுடைய குதிரைகள் ஆவியல்ல, மாம்சந்தானே; கர்த்தர் தமது கரத்தை நீட்டுவார், அப்பொழுது சகாயம் செய்கிறவனும் இடறி, சகாயம் பெறுகிறவனும் விழுந்து, அனைவரும் ஏகமாய் அழிந்துபோ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3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फिर यहोवा ने मुझ से यों कहा, जिस प्रकार सिंह वा जवान सिंह जब अपने अहेर पर गुर्राता हो, और चरवाह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कट्ठे हो कर उसके विरुद्ध बड़ी भीड़ लगाएं, तौभी वह उनके बोल से न घबराएगा और न उनके कोलाहल के कार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बेगा, उसी प्रकार सेनाओं का यहोवा, सिय्योन पर्वत और यरूशलेम की पहाड़ी पर, युद्ध करने को उत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पंख फैलाई हुई चिडिय़ों की नाईं सेनाओं का यहोवा यरूशलेम की रक्षा करेगा; वह उसकी रक्षा कर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चाएगा, और उसको बिन छूए ही उद्धार कर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हे इस्राएलियों, जिसके विरुद्ध तुम ने भारी बलवा किया है, उसी की ओर फिर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उस समय तुम लोग सोने चान्दी की अपनी अपनी मूतिर्यों से जिन्हें तुम बनाकर पापी हो गए हो घृणा करो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तब अश्शूर उस तलवार से गिराया जाएगा जो मनुष्य की नहीं; वह उस तलवार का कौर हो जाएगा जो आदमी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; और वह तलवार के साम्हने से भागेगा और उसके जवान बेगार में पकड़े ज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वह भय के मारे अपने सुन्दर भवन से जाता रहेगा, और उसके हाकिम घबराहट के कारण ध्वजा त्याग कर भा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ाय उन पर जो सहायता पाने के लिये मिस्र को जाते हैं और घोड़ों का आसरा करते हैं; जो रथों पर भरोस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ंगे, यहोवा जिस की अग्नि सिय्योन में और जिसका भट्ठा यरूशेलम में हैं, उसी की यह वाण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खते क्योंकि वे बहुत हैं, और सवारों पर, क्योंकि वे अति बलवान हैं, पर इस्राएल के पवित्र की ओर दृष्ट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 करते और न यहोवा की खोज करते हैं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परन्तु वह भी बुद्धिमान है और दु:ख देगा, वह अपने वचन न टालेगा, परन्तु उठ कर कुकमिर्यों के घराने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अनर्थकारियों के सहायकों पर भी चढ़ाई क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मिस्री लोग ईश्वर नहीं, मनुष्य ही हैं; और उनके घोड़े आत्मा नहीं, मांस ही हैं। जब यहोवा हा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ढ़ाएगा, तब सहायता करने वाले और सहायता चाहने वाले दोनों ठोकर खाकर गिरेंगे, और वे सब के सब एक सं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ष्ट हो ज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2026-06-20T12:11:07Z</dcterms:created>
  <dcterms:modified xsi:type="dcterms:W3CDTF">2026-06-20T12:11:07Z</dcterms:modified>
  <dc:title>ஏசாயா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