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us has the LORD spoken unto me, Like the lion and the young lion roaring on his prey, when a multitude of shepherds is called forth against him, he will not be afraid of their voice, nor bring low himself for the noise of them: so shall the LORD of hosts come down to fight for mount Zion, and for the hill thereof.]]></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us has the LORD spoken unto me, Like the lion and the young lion roaring on his prey, when a multitude of shepherds is called forth against him, he will not be afraid of their voice, nor bring low himself for the noise of them: so shall the LORD of hosts come down to fight for mount Zion, and for the hill thereof.]]></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us has the LORD spoken unto me, Like the lion and the young lion roaring on his prey, when a multitude of shepherds is called forth against him, he will not be afraid of their voice, nor bring low himself for the noise of them: so shall the LORD of hosts come down to fight for mount Zion, and for the hill thereof.]]></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us has the LORD spoken unto me, Like the lion and the young lion roaring on his prey, when a multitude of shepherds is called forth against him, he will not be afraid of their voice, nor bring low himself for the noise of them: so shall the LORD of hosts come down to fight for mount Zion, and for the hill thereof.]]></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s birds flying, so will the LORD of hosts defend Jerusalem; defending also he will deliver it; and passing over he will preserve i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s birds flying, so will the LORD of hosts defend Jerusalem; defending also he will deliver it; and passing over he will preserve 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urn all of you unto him from whom the children of Israel have deeply revolte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in that day every man shall cast away his idols of silver, and his idols of gold, which your own hands have made unto you for a si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in that day every man shall cast away his idols of silver, and his idols of gold, which your own hands have made unto you for a si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shall the Assyrian fall with the sword, not of a mighty man; and the sword, not of a mean man, shall devour him: but he shall flee from the sword, and his young men shall be humiliate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oe to them that go down to Egypt for help; and stay on horses, and trust in chariots, because they are many; and in horsemen, because they are very strong; but they look not unto the Holy One of Israel, neither seek the LOR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shall the Assyrian fall with the sword, not of a mighty man; and the sword, not of a mean man, shall devour him: but he shall flee from the sword, and his young men shall be humiliate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shall pass over to his strong hold for fear, and his princes shall be afraid of the explicit sign, says the LORD, whose fire is in Zion, and his furnace in Jerusale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shall pass over to his strong hold for fear, and his princes shall be afraid of the explicit sign, says the LORD, whose fire is in Zion, and his furnace in Jerusal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oe to them that go down to Egypt for help; and stay on horses, and trust in chariots, because they are many; and in horsemen, because they are very strong; but they look not unto the Holy One of Israel, neither seek the LOR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oe to them that go down to Egypt for help; and stay on horses, and trust in chariots, because they are many; and in horsemen, because they are very strong; but they look not unto the Holy One of Israel, neither seek the LOR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et he also is wise, and will bring evil, and will not call back his words: but will arise against the house of the evildoers, and against the help of them that work iniquity.]]></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et he also is wise, and will bring evil, and will not call back his words: but will arise against the house of the evildoers, and against the help of them that work iniquit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 Egyptians are men, and not God; and their horses flesh, and not spirit. When the LORD shall stretch out his hand, both he that helps shall fall, and he that is helped shall fall down, and they all shall fail togethe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 Egyptians are men, and not God; and their horses flesh, and not spirit. When the LORD shall stretch out his hand, both he that helps shall fall, and he that is helped shall fall down, and they all shall fail togethe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 Egyptians are men, and not God; and their horses flesh, and not spirit. When the LORD shall stretch out his hand, both he that helps shall fall, and he that is helped shall fall down, and they all shall fail togeth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592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ஏசாயா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என்னுடனே சொன்னது: சிங்கமும் பாலசிங்கமும் தங்கள் இரையைப் பிடித்திரு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ச்சித்து, தங்களுக்கு விரோதமாய்க் கூப்பிடுகிற திரளான மேய்ப்பரின் சத்தத்தினாலே கலங்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அமளியினாலே பணியாமலும் இருக்கிறதுபோல, சேனைகளின் கர்த்தர் சீயோன்மலைக்காகவும்,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க்காகவும் யுத்தம்பண்ண இறங்கு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றந்து காக்கிற பட்சிகளைப்போல, சேனைகளின் கர்த்தர் எருசலேமின்மேல் ஆதரவாக இருப்பார்; அவர்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த் தப்பப்பண்ணுவார்; அவர் கடந்துவந்து அதை விடுவி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ஸ்ரவேல் புத்திரரே, நீங்கள் முற்றிலும் விட்டுவிலகினவரிடத்தில் திரும்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ங்களுக்குப் பாவமாக உங்கள் கைகள் செய்திருந்த வெள்ளி விக்கிரகங்களையும், பொன் விக்கிரக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ல் ஒவ்வொருவரும் அக்காலத்திலே வெறுத்துவி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வீரனுடைய பட்டயம் அல்லாத பட்டயத்தாலே அசீரியன் விழுவான்; நீசனுடைய பட்டயம் அல்லாத ப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காயமடையும்படி இஸ்ரவேலுடைய பரிசுத்தரை நோக்காமலும், கர்த்தரைத் தேடாமலும், எகிப்துக்கு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ப் பட்சிக்கும்; அவன் பட்டயத்துக்குத் தப்ப ஓடுவான்; அவன் வாலிபர் கலைந்து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டைய கன்மலை பயத்தினால் ஒழிந்துபோம், அவர்களுடைய பிரபுக்கள் கொடியைக் கண்டு கலங்குவார்கள்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னில் நெருப்பையும் எருசலேமில் சூளையையுமுடைய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ரைகள்மேல் நம்பிக்கைவைத்து, இரதங்கள் அநேமாயிருப்பதினால் அவைகளை நாடி, குதிரைவீரர் 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சாலிகளாயிருப்பதினால் அவர்களை நம்பிக்கொண்டிருக்கிறவர்களுக்கு ஐ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ம் ஞானமுள்ளவர்; அவர் தம்முடைய வார்த்தைகளை மறுக்காமல், தீங்கு வரப்பண்ணி, தீமை செய்கிறவர்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க்கும், அக்கிரமக்காரருக்குச் சகாயஞ்செய்கிறவர்களுக்கும் விரோதமாக எழும்பு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எகிப்தியர் தெய்வம் அல்ல, மனுஷர்தானே அவர்களுடைய குதிரைகள் ஆவியல்ல, மாம்சந்தானே; கர்த்தர் த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 நீட்டுவார், அப்பொழுது சகாயம் செய்கிறவனும் இடறி, சகாயம் பெறுகிறவனும் விழுந்து, அனைவரும் ஏக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ந்து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31]]></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2026-09-07T01:03:00Z</dcterms:created>
  <dcterms:modified xsi:type="dcterms:W3CDTF">2026-09-07T01:03:00Z</dcterms:modified>
  <dc:title>ஏசாயா : 31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